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3" r:id="rId2"/>
    <p:sldId id="258" r:id="rId3"/>
    <p:sldId id="287" r:id="rId4"/>
    <p:sldId id="274" r:id="rId5"/>
    <p:sldId id="288" r:id="rId6"/>
    <p:sldId id="289" r:id="rId7"/>
    <p:sldId id="290" r:id="rId8"/>
    <p:sldId id="291" r:id="rId9"/>
    <p:sldId id="292" r:id="rId10"/>
    <p:sldId id="316" r:id="rId11"/>
    <p:sldId id="328" r:id="rId12"/>
    <p:sldId id="271" r:id="rId13"/>
    <p:sldId id="305"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5E330-9358-4DE6-8F0A-392BBEA50287}" type="datetimeFigureOut">
              <a:rPr lang="en-ID" smtClean="0"/>
              <a:t>21/08/2019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006A0-D2FB-4E17-92A2-9862AF837559}" type="slidenum">
              <a:rPr lang="en-ID" smtClean="0"/>
              <a:t>‹#›</a:t>
            </a:fld>
            <a:endParaRPr lang="en-ID"/>
          </a:p>
        </p:txBody>
      </p:sp>
    </p:spTree>
    <p:extLst>
      <p:ext uri="{BB962C8B-B14F-4D97-AF65-F5344CB8AC3E}">
        <p14:creationId xmlns:p14="http://schemas.microsoft.com/office/powerpoint/2010/main" val="175251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3E5A1-1E0F-4E00-AE0A-A05ED8A293CC}"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3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3E5A1-1E0F-4E00-AE0A-A05ED8A293CC}"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82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53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873975" y="3543284"/>
            <a:ext cx="6065839" cy="2770430"/>
          </a:xfrm>
          <a:prstGeom prst="rect">
            <a:avLst/>
          </a:prstGeom>
        </p:spPr>
        <p:txBody>
          <a:bodyPr/>
          <a:lstStyle/>
          <a:p>
            <a:endParaRPr lang="id-ID"/>
          </a:p>
        </p:txBody>
      </p:sp>
      <p:sp>
        <p:nvSpPr>
          <p:cNvPr id="12" name="Picture Placeholder 10"/>
          <p:cNvSpPr>
            <a:spLocks noGrp="1"/>
          </p:cNvSpPr>
          <p:nvPr>
            <p:ph type="pic" sz="quarter" idx="11"/>
          </p:nvPr>
        </p:nvSpPr>
        <p:spPr>
          <a:xfrm>
            <a:off x="333147" y="3543284"/>
            <a:ext cx="5413354" cy="2770193"/>
          </a:xfrm>
          <a:prstGeom prst="rect">
            <a:avLst/>
          </a:prstGeom>
        </p:spPr>
        <p:txBody>
          <a:bodyPr/>
          <a:lstStyle/>
          <a:p>
            <a:endParaRPr lang="id-ID"/>
          </a:p>
        </p:txBody>
      </p:sp>
      <p:sp>
        <p:nvSpPr>
          <p:cNvPr id="19" name="Picture Placeholder 10"/>
          <p:cNvSpPr>
            <a:spLocks noGrp="1"/>
          </p:cNvSpPr>
          <p:nvPr>
            <p:ph type="pic" sz="quarter" idx="14"/>
          </p:nvPr>
        </p:nvSpPr>
        <p:spPr>
          <a:xfrm>
            <a:off x="4711700" y="537029"/>
            <a:ext cx="7228114" cy="2874056"/>
          </a:xfrm>
          <a:prstGeom prst="rect">
            <a:avLst/>
          </a:prstGeom>
        </p:spPr>
        <p:txBody>
          <a:bodyPr/>
          <a:lstStyle/>
          <a:p>
            <a:endParaRPr lang="id-ID"/>
          </a:p>
        </p:txBody>
      </p:sp>
    </p:spTree>
    <p:extLst>
      <p:ext uri="{BB962C8B-B14F-4D97-AF65-F5344CB8AC3E}">
        <p14:creationId xmlns:p14="http://schemas.microsoft.com/office/powerpoint/2010/main" val="42377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3429000"/>
          </a:xfrm>
          <a:prstGeom prst="rect">
            <a:avLst/>
          </a:prstGeom>
        </p:spPr>
        <p:txBody>
          <a:bodyPr/>
          <a:lstStyle/>
          <a:p>
            <a:endParaRPr lang="id-ID"/>
          </a:p>
        </p:txBody>
      </p:sp>
    </p:spTree>
    <p:extLst>
      <p:ext uri="{BB962C8B-B14F-4D97-AF65-F5344CB8AC3E}">
        <p14:creationId xmlns:p14="http://schemas.microsoft.com/office/powerpoint/2010/main" val="749183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1" name="Picture Placeholder 7"/>
          <p:cNvSpPr>
            <a:spLocks noGrp="1"/>
          </p:cNvSpPr>
          <p:nvPr>
            <p:ph type="pic" sz="quarter" idx="13"/>
          </p:nvPr>
        </p:nvSpPr>
        <p:spPr>
          <a:xfrm>
            <a:off x="8842663" y="2277384"/>
            <a:ext cx="1960792" cy="1960792"/>
          </a:xfrm>
          <a:prstGeom prst="ellipse">
            <a:avLst/>
          </a:prstGeom>
        </p:spPr>
        <p:txBody>
          <a:bodyPr/>
          <a:lstStyle/>
          <a:p>
            <a:endParaRPr lang="id-ID"/>
          </a:p>
        </p:txBody>
      </p:sp>
      <p:sp>
        <p:nvSpPr>
          <p:cNvPr id="12" name="Picture Placeholder 7"/>
          <p:cNvSpPr>
            <a:spLocks noGrp="1"/>
          </p:cNvSpPr>
          <p:nvPr>
            <p:ph type="pic" sz="quarter" idx="14"/>
          </p:nvPr>
        </p:nvSpPr>
        <p:spPr>
          <a:xfrm>
            <a:off x="6380677" y="2277384"/>
            <a:ext cx="1960792" cy="1960792"/>
          </a:xfrm>
          <a:prstGeom prst="ellipse">
            <a:avLst/>
          </a:prstGeom>
        </p:spPr>
        <p:txBody>
          <a:bodyPr/>
          <a:lstStyle/>
          <a:p>
            <a:endParaRPr lang="id-ID"/>
          </a:p>
        </p:txBody>
      </p:sp>
      <p:sp>
        <p:nvSpPr>
          <p:cNvPr id="13" name="Picture Placeholder 7"/>
          <p:cNvSpPr>
            <a:spLocks noGrp="1"/>
          </p:cNvSpPr>
          <p:nvPr>
            <p:ph type="pic" sz="quarter" idx="15"/>
          </p:nvPr>
        </p:nvSpPr>
        <p:spPr>
          <a:xfrm>
            <a:off x="3918691" y="2277384"/>
            <a:ext cx="1960792" cy="1960792"/>
          </a:xfrm>
          <a:prstGeom prst="ellipse">
            <a:avLst/>
          </a:prstGeom>
        </p:spPr>
        <p:txBody>
          <a:bodyPr/>
          <a:lstStyle/>
          <a:p>
            <a:endParaRPr lang="id-ID"/>
          </a:p>
        </p:txBody>
      </p:sp>
      <p:sp>
        <p:nvSpPr>
          <p:cNvPr id="14" name="Picture Placeholder 7"/>
          <p:cNvSpPr>
            <a:spLocks noGrp="1"/>
          </p:cNvSpPr>
          <p:nvPr>
            <p:ph type="pic" sz="quarter" idx="16"/>
          </p:nvPr>
        </p:nvSpPr>
        <p:spPr>
          <a:xfrm>
            <a:off x="1456705" y="2277384"/>
            <a:ext cx="1960792" cy="1960792"/>
          </a:xfrm>
          <a:prstGeom prst="ellipse">
            <a:avLst/>
          </a:prstGeom>
        </p:spPr>
        <p:txBody>
          <a:bodyPr/>
          <a:lstStyle/>
          <a:p>
            <a:endParaRPr lang="id-ID" dirty="0"/>
          </a:p>
        </p:txBody>
      </p:sp>
    </p:spTree>
    <p:extLst>
      <p:ext uri="{BB962C8B-B14F-4D97-AF65-F5344CB8AC3E}">
        <p14:creationId xmlns:p14="http://schemas.microsoft.com/office/powerpoint/2010/main" val="356760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9418" y="2569256"/>
            <a:ext cx="1508114" cy="1509260"/>
          </a:xfrm>
          <a:prstGeom prst="ellipse">
            <a:avLst/>
          </a:prstGeom>
        </p:spPr>
        <p:txBody>
          <a:bodyPr/>
          <a:lstStyle/>
          <a:p>
            <a:endParaRPr lang="id-ID"/>
          </a:p>
        </p:txBody>
      </p:sp>
      <p:sp>
        <p:nvSpPr>
          <p:cNvPr id="9" name="Picture Placeholder 7"/>
          <p:cNvSpPr>
            <a:spLocks noGrp="1"/>
          </p:cNvSpPr>
          <p:nvPr>
            <p:ph type="pic" sz="quarter" idx="11"/>
          </p:nvPr>
        </p:nvSpPr>
        <p:spPr>
          <a:xfrm>
            <a:off x="7012308" y="2569256"/>
            <a:ext cx="1508114" cy="1509260"/>
          </a:xfrm>
          <a:prstGeom prst="ellipse">
            <a:avLst/>
          </a:prstGeom>
        </p:spPr>
        <p:txBody>
          <a:bodyPr/>
          <a:lstStyle/>
          <a:p>
            <a:endParaRPr lang="id-ID" dirty="0"/>
          </a:p>
        </p:txBody>
      </p:sp>
      <p:sp>
        <p:nvSpPr>
          <p:cNvPr id="10" name="Picture Placeholder 7"/>
          <p:cNvSpPr>
            <a:spLocks noGrp="1"/>
          </p:cNvSpPr>
          <p:nvPr>
            <p:ph type="pic" sz="quarter" idx="12"/>
          </p:nvPr>
        </p:nvSpPr>
        <p:spPr>
          <a:xfrm>
            <a:off x="8675198" y="2569256"/>
            <a:ext cx="1508114" cy="1509260"/>
          </a:xfrm>
          <a:prstGeom prst="ellipse">
            <a:avLst/>
          </a:prstGeom>
        </p:spPr>
        <p:txBody>
          <a:bodyPr/>
          <a:lstStyle/>
          <a:p>
            <a:endParaRPr lang="id-ID"/>
          </a:p>
        </p:txBody>
      </p:sp>
      <p:sp>
        <p:nvSpPr>
          <p:cNvPr id="11" name="Picture Placeholder 7"/>
          <p:cNvSpPr>
            <a:spLocks noGrp="1"/>
          </p:cNvSpPr>
          <p:nvPr>
            <p:ph type="pic" sz="quarter" idx="13"/>
          </p:nvPr>
        </p:nvSpPr>
        <p:spPr>
          <a:xfrm>
            <a:off x="10338088" y="2569256"/>
            <a:ext cx="1508114" cy="1509260"/>
          </a:xfrm>
          <a:prstGeom prst="ellipse">
            <a:avLst/>
          </a:prstGeom>
        </p:spPr>
        <p:txBody>
          <a:bodyPr/>
          <a:lstStyle/>
          <a:p>
            <a:endParaRPr lang="id-ID"/>
          </a:p>
        </p:txBody>
      </p:sp>
      <p:sp>
        <p:nvSpPr>
          <p:cNvPr id="16" name="Picture Placeholder 7"/>
          <p:cNvSpPr>
            <a:spLocks noGrp="1"/>
          </p:cNvSpPr>
          <p:nvPr>
            <p:ph type="pic" sz="quarter" idx="18"/>
          </p:nvPr>
        </p:nvSpPr>
        <p:spPr>
          <a:xfrm>
            <a:off x="2025328" y="2569256"/>
            <a:ext cx="1508114" cy="1509260"/>
          </a:xfrm>
          <a:prstGeom prst="ellipse">
            <a:avLst/>
          </a:prstGeom>
        </p:spPr>
        <p:txBody>
          <a:bodyPr/>
          <a:lstStyle/>
          <a:p>
            <a:endParaRPr lang="id-ID"/>
          </a:p>
        </p:txBody>
      </p:sp>
      <p:sp>
        <p:nvSpPr>
          <p:cNvPr id="17" name="Picture Placeholder 7"/>
          <p:cNvSpPr>
            <a:spLocks noGrp="1"/>
          </p:cNvSpPr>
          <p:nvPr>
            <p:ph type="pic" sz="quarter" idx="19"/>
          </p:nvPr>
        </p:nvSpPr>
        <p:spPr>
          <a:xfrm>
            <a:off x="3688218" y="2569256"/>
            <a:ext cx="1508114" cy="1509260"/>
          </a:xfrm>
          <a:prstGeom prst="ellipse">
            <a:avLst/>
          </a:prstGeom>
        </p:spPr>
        <p:txBody>
          <a:bodyPr/>
          <a:lstStyle/>
          <a:p>
            <a:endParaRPr lang="id-ID"/>
          </a:p>
        </p:txBody>
      </p:sp>
      <p:sp>
        <p:nvSpPr>
          <p:cNvPr id="18" name="Picture Placeholder 7"/>
          <p:cNvSpPr>
            <a:spLocks noGrp="1"/>
          </p:cNvSpPr>
          <p:nvPr>
            <p:ph type="pic" sz="quarter" idx="20"/>
          </p:nvPr>
        </p:nvSpPr>
        <p:spPr>
          <a:xfrm>
            <a:off x="363283" y="2569256"/>
            <a:ext cx="1508114" cy="1509260"/>
          </a:xfrm>
          <a:prstGeom prst="ellipse">
            <a:avLst/>
          </a:prstGeom>
        </p:spPr>
        <p:txBody>
          <a:bodyPr/>
          <a:lstStyle/>
          <a:p>
            <a:endParaRPr lang="id-ID"/>
          </a:p>
        </p:txBody>
      </p:sp>
      <p:sp>
        <p:nvSpPr>
          <p:cNvPr id="19" name="Picture Placeholder 7"/>
          <p:cNvSpPr>
            <a:spLocks noGrp="1"/>
          </p:cNvSpPr>
          <p:nvPr>
            <p:ph type="pic" sz="quarter" idx="21"/>
          </p:nvPr>
        </p:nvSpPr>
        <p:spPr>
          <a:xfrm>
            <a:off x="5349418" y="4746399"/>
            <a:ext cx="1508114" cy="1509260"/>
          </a:xfrm>
          <a:prstGeom prst="ellipse">
            <a:avLst/>
          </a:prstGeom>
        </p:spPr>
        <p:txBody>
          <a:bodyPr/>
          <a:lstStyle/>
          <a:p>
            <a:endParaRPr lang="id-ID"/>
          </a:p>
        </p:txBody>
      </p:sp>
      <p:sp>
        <p:nvSpPr>
          <p:cNvPr id="20" name="Picture Placeholder 7"/>
          <p:cNvSpPr>
            <a:spLocks noGrp="1"/>
          </p:cNvSpPr>
          <p:nvPr>
            <p:ph type="pic" sz="quarter" idx="22"/>
          </p:nvPr>
        </p:nvSpPr>
        <p:spPr>
          <a:xfrm>
            <a:off x="7012308" y="4746399"/>
            <a:ext cx="1508114" cy="1509260"/>
          </a:xfrm>
          <a:prstGeom prst="ellipse">
            <a:avLst/>
          </a:prstGeom>
        </p:spPr>
        <p:txBody>
          <a:bodyPr/>
          <a:lstStyle/>
          <a:p>
            <a:endParaRPr lang="id-ID" dirty="0"/>
          </a:p>
        </p:txBody>
      </p:sp>
      <p:sp>
        <p:nvSpPr>
          <p:cNvPr id="21" name="Picture Placeholder 7"/>
          <p:cNvSpPr>
            <a:spLocks noGrp="1"/>
          </p:cNvSpPr>
          <p:nvPr>
            <p:ph type="pic" sz="quarter" idx="23"/>
          </p:nvPr>
        </p:nvSpPr>
        <p:spPr>
          <a:xfrm>
            <a:off x="8675198" y="4746399"/>
            <a:ext cx="1508114" cy="1509260"/>
          </a:xfrm>
          <a:prstGeom prst="ellipse">
            <a:avLst/>
          </a:prstGeom>
        </p:spPr>
        <p:txBody>
          <a:bodyPr/>
          <a:lstStyle/>
          <a:p>
            <a:endParaRPr lang="id-ID"/>
          </a:p>
        </p:txBody>
      </p:sp>
      <p:sp>
        <p:nvSpPr>
          <p:cNvPr id="22" name="Picture Placeholder 7"/>
          <p:cNvSpPr>
            <a:spLocks noGrp="1"/>
          </p:cNvSpPr>
          <p:nvPr>
            <p:ph type="pic" sz="quarter" idx="24"/>
          </p:nvPr>
        </p:nvSpPr>
        <p:spPr>
          <a:xfrm>
            <a:off x="10338088" y="4746399"/>
            <a:ext cx="1508114" cy="1509260"/>
          </a:xfrm>
          <a:prstGeom prst="ellipse">
            <a:avLst/>
          </a:prstGeom>
        </p:spPr>
        <p:txBody>
          <a:bodyPr/>
          <a:lstStyle/>
          <a:p>
            <a:endParaRPr lang="id-ID"/>
          </a:p>
        </p:txBody>
      </p:sp>
      <p:sp>
        <p:nvSpPr>
          <p:cNvPr id="23" name="Picture Placeholder 7"/>
          <p:cNvSpPr>
            <a:spLocks noGrp="1"/>
          </p:cNvSpPr>
          <p:nvPr>
            <p:ph type="pic" sz="quarter" idx="25"/>
          </p:nvPr>
        </p:nvSpPr>
        <p:spPr>
          <a:xfrm>
            <a:off x="2025328" y="4746399"/>
            <a:ext cx="1508114" cy="1509260"/>
          </a:xfrm>
          <a:prstGeom prst="ellipse">
            <a:avLst/>
          </a:prstGeom>
        </p:spPr>
        <p:txBody>
          <a:bodyPr/>
          <a:lstStyle/>
          <a:p>
            <a:endParaRPr lang="id-ID"/>
          </a:p>
        </p:txBody>
      </p:sp>
      <p:sp>
        <p:nvSpPr>
          <p:cNvPr id="24" name="Picture Placeholder 7"/>
          <p:cNvSpPr>
            <a:spLocks noGrp="1"/>
          </p:cNvSpPr>
          <p:nvPr>
            <p:ph type="pic" sz="quarter" idx="26"/>
          </p:nvPr>
        </p:nvSpPr>
        <p:spPr>
          <a:xfrm>
            <a:off x="3688218" y="4746399"/>
            <a:ext cx="1508114" cy="1509260"/>
          </a:xfrm>
          <a:prstGeom prst="ellipse">
            <a:avLst/>
          </a:prstGeom>
        </p:spPr>
        <p:txBody>
          <a:bodyPr/>
          <a:lstStyle/>
          <a:p>
            <a:endParaRPr lang="id-ID"/>
          </a:p>
        </p:txBody>
      </p:sp>
      <p:sp>
        <p:nvSpPr>
          <p:cNvPr id="25" name="Picture Placeholder 7"/>
          <p:cNvSpPr>
            <a:spLocks noGrp="1"/>
          </p:cNvSpPr>
          <p:nvPr>
            <p:ph type="pic" sz="quarter" idx="27"/>
          </p:nvPr>
        </p:nvSpPr>
        <p:spPr>
          <a:xfrm>
            <a:off x="363283" y="4746399"/>
            <a:ext cx="1508114" cy="1509260"/>
          </a:xfrm>
          <a:prstGeom prst="ellipse">
            <a:avLst/>
          </a:prstGeom>
        </p:spPr>
        <p:txBody>
          <a:bodyPr/>
          <a:lstStyle/>
          <a:p>
            <a:endParaRPr lang="id-ID"/>
          </a:p>
        </p:txBody>
      </p:sp>
      <p:sp>
        <p:nvSpPr>
          <p:cNvPr id="30" name="Picture Placeholder 7"/>
          <p:cNvSpPr>
            <a:spLocks noGrp="1"/>
          </p:cNvSpPr>
          <p:nvPr>
            <p:ph type="pic" sz="quarter" idx="28"/>
          </p:nvPr>
        </p:nvSpPr>
        <p:spPr>
          <a:xfrm>
            <a:off x="8675198" y="392113"/>
            <a:ext cx="1508114" cy="1509260"/>
          </a:xfrm>
          <a:prstGeom prst="ellipse">
            <a:avLst/>
          </a:prstGeom>
        </p:spPr>
        <p:txBody>
          <a:bodyPr/>
          <a:lstStyle/>
          <a:p>
            <a:endParaRPr lang="id-ID"/>
          </a:p>
        </p:txBody>
      </p:sp>
      <p:sp>
        <p:nvSpPr>
          <p:cNvPr id="31" name="Picture Placeholder 7"/>
          <p:cNvSpPr>
            <a:spLocks noGrp="1"/>
          </p:cNvSpPr>
          <p:nvPr>
            <p:ph type="pic" sz="quarter" idx="29"/>
          </p:nvPr>
        </p:nvSpPr>
        <p:spPr>
          <a:xfrm>
            <a:off x="10338088" y="392113"/>
            <a:ext cx="1508114" cy="1509260"/>
          </a:xfrm>
          <a:prstGeom prst="ellipse">
            <a:avLst/>
          </a:prstGeom>
        </p:spPr>
        <p:txBody>
          <a:bodyPr/>
          <a:lstStyle/>
          <a:p>
            <a:endParaRPr lang="id-ID"/>
          </a:p>
        </p:txBody>
      </p:sp>
      <p:sp>
        <p:nvSpPr>
          <p:cNvPr id="32" name="Picture Placeholder 7"/>
          <p:cNvSpPr>
            <a:spLocks noGrp="1"/>
          </p:cNvSpPr>
          <p:nvPr>
            <p:ph type="pic" sz="quarter" idx="30"/>
          </p:nvPr>
        </p:nvSpPr>
        <p:spPr>
          <a:xfrm>
            <a:off x="363283" y="392113"/>
            <a:ext cx="1508114" cy="1509260"/>
          </a:xfrm>
          <a:prstGeom prst="ellipse">
            <a:avLst/>
          </a:prstGeom>
        </p:spPr>
        <p:txBody>
          <a:bodyPr/>
          <a:lstStyle/>
          <a:p>
            <a:endParaRPr lang="id-ID"/>
          </a:p>
        </p:txBody>
      </p:sp>
      <p:sp>
        <p:nvSpPr>
          <p:cNvPr id="33" name="Picture Placeholder 7"/>
          <p:cNvSpPr>
            <a:spLocks noGrp="1"/>
          </p:cNvSpPr>
          <p:nvPr>
            <p:ph type="pic" sz="quarter" idx="31"/>
          </p:nvPr>
        </p:nvSpPr>
        <p:spPr>
          <a:xfrm>
            <a:off x="2025328" y="392113"/>
            <a:ext cx="1508114" cy="1509260"/>
          </a:xfrm>
          <a:prstGeom prst="ellipse">
            <a:avLst/>
          </a:prstGeom>
        </p:spPr>
        <p:txBody>
          <a:bodyPr/>
          <a:lstStyle/>
          <a:p>
            <a:endParaRPr lang="id-ID"/>
          </a:p>
        </p:txBody>
      </p:sp>
    </p:spTree>
    <p:extLst>
      <p:ext uri="{BB962C8B-B14F-4D97-AF65-F5344CB8AC3E}">
        <p14:creationId xmlns:p14="http://schemas.microsoft.com/office/powerpoint/2010/main" val="19888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10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4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4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50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55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6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5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70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75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8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85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90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par>
                          <p:cTn id="82" fill="hold">
                            <p:stCondLst>
                              <p:cond delay="95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100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childTnLst>
                          </p:cTn>
                        </p:par>
                        <p:par>
                          <p:cTn id="94" fill="hold">
                            <p:stCondLst>
                              <p:cond delay="105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11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15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8"/>
                                        </p:tgtEl>
                                        <p:attrNameLst>
                                          <p:attrName>style.visibility</p:attrName>
                                        </p:attrNameLst>
                                      </p:cBhvr>
                                      <p:to>
                                        <p:strVal val="visible"/>
                                      </p:to>
                                    </p:set>
                                    <p:anim calcmode="lin" valueType="num">
                                      <p:cBhvr>
                                        <p:cTn id="109" dur="500" fill="hold"/>
                                        <p:tgtEl>
                                          <p:spTgt spid="8"/>
                                        </p:tgtEl>
                                        <p:attrNameLst>
                                          <p:attrName>ppt_w</p:attrName>
                                        </p:attrNameLst>
                                      </p:cBhvr>
                                      <p:tavLst>
                                        <p:tav tm="0">
                                          <p:val>
                                            <p:fltVal val="0"/>
                                          </p:val>
                                        </p:tav>
                                        <p:tav tm="100000">
                                          <p:val>
                                            <p:strVal val="#ppt_w"/>
                                          </p:val>
                                        </p:tav>
                                      </p:tavLst>
                                    </p:anim>
                                    <p:anim calcmode="lin" valueType="num">
                                      <p:cBhvr>
                                        <p:cTn id="110" dur="500" fill="hold"/>
                                        <p:tgtEl>
                                          <p:spTgt spid="8"/>
                                        </p:tgtEl>
                                        <p:attrNameLst>
                                          <p:attrName>ppt_h</p:attrName>
                                        </p:attrNameLst>
                                      </p:cBhvr>
                                      <p:tavLst>
                                        <p:tav tm="0">
                                          <p:val>
                                            <p:fltVal val="0"/>
                                          </p:val>
                                        </p:tav>
                                        <p:tav tm="100000">
                                          <p:val>
                                            <p:strVal val="#ppt_h"/>
                                          </p:val>
                                        </p:tav>
                                      </p:tavLst>
                                    </p:anim>
                                    <p:animEffect transition="in" filter="fade">
                                      <p:cBhvr>
                                        <p:cTn id="1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8" grpId="0"/>
      <p:bldP spid="19" grpId="0"/>
      <p:bldP spid="20" grpId="0"/>
      <p:bldP spid="21" grpId="0"/>
      <p:bldP spid="22" grpId="0"/>
      <p:bldP spid="23" grpId="0"/>
      <p:bldP spid="24" grpId="0"/>
      <p:bldP spid="25" grpId="0"/>
      <p:bldP spid="30" grpId="0"/>
      <p:bldP spid="31" grpId="0"/>
      <p:bldP spid="32" grpId="0"/>
      <p:bldP spid="3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6850744" y="936170"/>
            <a:ext cx="5341256" cy="5921829"/>
          </a:xfrm>
          <a:prstGeom prst="rect">
            <a:avLst/>
          </a:prstGeom>
        </p:spPr>
        <p:txBody>
          <a:bodyPr/>
          <a:lstStyle/>
          <a:p>
            <a:endParaRPr lang="id-ID"/>
          </a:p>
        </p:txBody>
      </p:sp>
    </p:spTree>
    <p:extLst>
      <p:ext uri="{BB962C8B-B14F-4D97-AF65-F5344CB8AC3E}">
        <p14:creationId xmlns:p14="http://schemas.microsoft.com/office/powerpoint/2010/main" val="15289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87030" y="2210371"/>
            <a:ext cx="2340694" cy="2342496"/>
          </a:xfrm>
          <a:prstGeom prst="rect">
            <a:avLst/>
          </a:prstGeom>
        </p:spPr>
        <p:txBody>
          <a:bodyPr/>
          <a:lstStyle/>
          <a:p>
            <a:endParaRPr lang="id-ID"/>
          </a:p>
        </p:txBody>
      </p:sp>
      <p:sp>
        <p:nvSpPr>
          <p:cNvPr id="9" name="Picture Placeholder 7"/>
          <p:cNvSpPr>
            <a:spLocks noGrp="1"/>
          </p:cNvSpPr>
          <p:nvPr>
            <p:ph type="pic" sz="quarter" idx="11"/>
          </p:nvPr>
        </p:nvSpPr>
        <p:spPr>
          <a:xfrm>
            <a:off x="3658932" y="2210371"/>
            <a:ext cx="2340694" cy="2342496"/>
          </a:xfrm>
          <a:prstGeom prst="rect">
            <a:avLst/>
          </a:prstGeom>
        </p:spPr>
        <p:txBody>
          <a:bodyPr/>
          <a:lstStyle/>
          <a:p>
            <a:endParaRPr lang="id-ID"/>
          </a:p>
        </p:txBody>
      </p:sp>
      <p:sp>
        <p:nvSpPr>
          <p:cNvPr id="10" name="Picture Placeholder 7"/>
          <p:cNvSpPr>
            <a:spLocks noGrp="1"/>
          </p:cNvSpPr>
          <p:nvPr>
            <p:ph type="pic" sz="quarter" idx="12"/>
          </p:nvPr>
        </p:nvSpPr>
        <p:spPr>
          <a:xfrm>
            <a:off x="8802736" y="2210371"/>
            <a:ext cx="2340694" cy="2342496"/>
          </a:xfrm>
          <a:prstGeom prst="rect">
            <a:avLst/>
          </a:prstGeom>
        </p:spPr>
        <p:txBody>
          <a:bodyPr/>
          <a:lstStyle/>
          <a:p>
            <a:endParaRPr lang="id-ID"/>
          </a:p>
        </p:txBody>
      </p:sp>
      <p:sp>
        <p:nvSpPr>
          <p:cNvPr id="12" name="Picture Placeholder 7"/>
          <p:cNvSpPr>
            <a:spLocks noGrp="1"/>
          </p:cNvSpPr>
          <p:nvPr>
            <p:ph type="pic" sz="quarter" idx="14"/>
          </p:nvPr>
        </p:nvSpPr>
        <p:spPr>
          <a:xfrm>
            <a:off x="6230834" y="2210371"/>
            <a:ext cx="2340694" cy="2342496"/>
          </a:xfrm>
          <a:prstGeom prst="rect">
            <a:avLst/>
          </a:prstGeom>
        </p:spPr>
        <p:txBody>
          <a:bodyPr/>
          <a:lstStyle/>
          <a:p>
            <a:endParaRPr lang="id-ID"/>
          </a:p>
        </p:txBody>
      </p:sp>
    </p:spTree>
    <p:extLst>
      <p:ext uri="{BB962C8B-B14F-4D97-AF65-F5344CB8AC3E}">
        <p14:creationId xmlns:p14="http://schemas.microsoft.com/office/powerpoint/2010/main" val="2926846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094642" y="2725615"/>
            <a:ext cx="2279737" cy="2848708"/>
          </a:xfrm>
          <a:prstGeom prst="rect">
            <a:avLst/>
          </a:prstGeom>
        </p:spPr>
        <p:txBody>
          <a:bodyPr/>
          <a:lstStyle/>
          <a:p>
            <a:endParaRPr lang="id-ID" dirty="0"/>
          </a:p>
        </p:txBody>
      </p:sp>
      <p:sp>
        <p:nvSpPr>
          <p:cNvPr id="18" name="Picture Placeholder 11">
            <a:extLst>
              <a:ext uri="{FF2B5EF4-FFF2-40B4-BE49-F238E27FC236}">
                <a16:creationId xmlns:a16="http://schemas.microsoft.com/office/drawing/2014/main" id="{C464B2D2-CB1C-4F16-9E58-4354B31CAC76}"/>
              </a:ext>
            </a:extLst>
          </p:cNvPr>
          <p:cNvSpPr>
            <a:spLocks noGrp="1"/>
          </p:cNvSpPr>
          <p:nvPr>
            <p:ph type="pic" sz="quarter" idx="11"/>
          </p:nvPr>
        </p:nvSpPr>
        <p:spPr>
          <a:xfrm>
            <a:off x="3679773" y="2725615"/>
            <a:ext cx="2279737" cy="2848708"/>
          </a:xfrm>
          <a:prstGeom prst="rect">
            <a:avLst/>
          </a:prstGeom>
        </p:spPr>
        <p:txBody>
          <a:bodyPr/>
          <a:lstStyle/>
          <a:p>
            <a:endParaRPr lang="id-ID" dirty="0"/>
          </a:p>
        </p:txBody>
      </p:sp>
      <p:sp>
        <p:nvSpPr>
          <p:cNvPr id="19" name="Picture Placeholder 11">
            <a:extLst>
              <a:ext uri="{FF2B5EF4-FFF2-40B4-BE49-F238E27FC236}">
                <a16:creationId xmlns:a16="http://schemas.microsoft.com/office/drawing/2014/main" id="{8E66F33F-C2B7-477A-9F1B-5DC24DE48A82}"/>
              </a:ext>
            </a:extLst>
          </p:cNvPr>
          <p:cNvSpPr>
            <a:spLocks noGrp="1"/>
          </p:cNvSpPr>
          <p:nvPr>
            <p:ph type="pic" sz="quarter" idx="12"/>
          </p:nvPr>
        </p:nvSpPr>
        <p:spPr>
          <a:xfrm>
            <a:off x="6264905" y="2725615"/>
            <a:ext cx="2279737" cy="2848708"/>
          </a:xfrm>
          <a:prstGeom prst="rect">
            <a:avLst/>
          </a:prstGeom>
        </p:spPr>
        <p:txBody>
          <a:bodyPr/>
          <a:lstStyle/>
          <a:p>
            <a:endParaRPr lang="id-ID" dirty="0"/>
          </a:p>
        </p:txBody>
      </p:sp>
      <p:sp>
        <p:nvSpPr>
          <p:cNvPr id="20" name="Picture Placeholder 11">
            <a:extLst>
              <a:ext uri="{FF2B5EF4-FFF2-40B4-BE49-F238E27FC236}">
                <a16:creationId xmlns:a16="http://schemas.microsoft.com/office/drawing/2014/main" id="{F75EEA82-3CCE-424C-B275-F8B8889D61E2}"/>
              </a:ext>
            </a:extLst>
          </p:cNvPr>
          <p:cNvSpPr>
            <a:spLocks noGrp="1"/>
          </p:cNvSpPr>
          <p:nvPr>
            <p:ph type="pic" sz="quarter" idx="13"/>
          </p:nvPr>
        </p:nvSpPr>
        <p:spPr>
          <a:xfrm>
            <a:off x="8850036" y="2725615"/>
            <a:ext cx="2279737" cy="2848708"/>
          </a:xfrm>
          <a:prstGeom prst="rect">
            <a:avLst/>
          </a:prstGeom>
        </p:spPr>
        <p:txBody>
          <a:bodyPr/>
          <a:lstStyle/>
          <a:p>
            <a:endParaRPr lang="id-ID" dirty="0"/>
          </a:p>
        </p:txBody>
      </p:sp>
    </p:spTree>
    <p:extLst>
      <p:ext uri="{BB962C8B-B14F-4D97-AF65-F5344CB8AC3E}">
        <p14:creationId xmlns:p14="http://schemas.microsoft.com/office/powerpoint/2010/main" val="36102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83293" y="1603552"/>
            <a:ext cx="3275012" cy="4763381"/>
          </a:xfrm>
          <a:prstGeom prst="rect">
            <a:avLst/>
          </a:prstGeom>
        </p:spPr>
        <p:txBody>
          <a:bodyPr/>
          <a:lstStyle/>
          <a:p>
            <a:endParaRPr lang="id-ID"/>
          </a:p>
        </p:txBody>
      </p:sp>
      <p:sp>
        <p:nvSpPr>
          <p:cNvPr id="12" name="Picture Placeholder 10"/>
          <p:cNvSpPr>
            <a:spLocks noGrp="1"/>
          </p:cNvSpPr>
          <p:nvPr>
            <p:ph type="pic" sz="quarter" idx="11"/>
          </p:nvPr>
        </p:nvSpPr>
        <p:spPr>
          <a:xfrm>
            <a:off x="8511293" y="1603552"/>
            <a:ext cx="3275012" cy="4763381"/>
          </a:xfrm>
          <a:prstGeom prst="rect">
            <a:avLst/>
          </a:prstGeom>
        </p:spPr>
        <p:txBody>
          <a:bodyPr/>
          <a:lstStyle/>
          <a:p>
            <a:endParaRPr lang="id-ID"/>
          </a:p>
        </p:txBody>
      </p:sp>
    </p:spTree>
    <p:extLst>
      <p:ext uri="{BB962C8B-B14F-4D97-AF65-F5344CB8AC3E}">
        <p14:creationId xmlns:p14="http://schemas.microsoft.com/office/powerpoint/2010/main" val="203731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024573" cy="2703007"/>
          </a:xfrm>
          <a:prstGeom prst="rect">
            <a:avLst/>
          </a:prstGeom>
        </p:spPr>
        <p:txBody>
          <a:bodyPr/>
          <a:lstStyle/>
          <a:p>
            <a:endParaRPr lang="id-ID"/>
          </a:p>
        </p:txBody>
      </p:sp>
      <p:sp>
        <p:nvSpPr>
          <p:cNvPr id="6" name="Picture Placeholder 4"/>
          <p:cNvSpPr>
            <a:spLocks noGrp="1"/>
          </p:cNvSpPr>
          <p:nvPr>
            <p:ph type="pic" sz="quarter" idx="11"/>
          </p:nvPr>
        </p:nvSpPr>
        <p:spPr>
          <a:xfrm>
            <a:off x="0" y="2793429"/>
            <a:ext cx="4024573" cy="4064571"/>
          </a:xfrm>
          <a:prstGeom prst="rect">
            <a:avLst/>
          </a:prstGeom>
        </p:spPr>
        <p:txBody>
          <a:bodyPr/>
          <a:lstStyle/>
          <a:p>
            <a:endParaRPr lang="id-ID"/>
          </a:p>
        </p:txBody>
      </p:sp>
      <p:sp>
        <p:nvSpPr>
          <p:cNvPr id="7" name="Picture Placeholder 4"/>
          <p:cNvSpPr>
            <a:spLocks noGrp="1"/>
          </p:cNvSpPr>
          <p:nvPr>
            <p:ph type="pic" sz="quarter" idx="12"/>
          </p:nvPr>
        </p:nvSpPr>
        <p:spPr>
          <a:xfrm>
            <a:off x="4099727" y="2793428"/>
            <a:ext cx="4139921" cy="4064571"/>
          </a:xfrm>
          <a:prstGeom prst="rect">
            <a:avLst/>
          </a:prstGeom>
        </p:spPr>
        <p:txBody>
          <a:bodyPr/>
          <a:lstStyle/>
          <a:p>
            <a:endParaRPr lang="id-ID" dirty="0"/>
          </a:p>
        </p:txBody>
      </p:sp>
      <p:sp>
        <p:nvSpPr>
          <p:cNvPr id="8" name="Picture Placeholder 4"/>
          <p:cNvSpPr>
            <a:spLocks noGrp="1"/>
          </p:cNvSpPr>
          <p:nvPr>
            <p:ph type="pic" sz="quarter" idx="13"/>
          </p:nvPr>
        </p:nvSpPr>
        <p:spPr>
          <a:xfrm>
            <a:off x="8313362" y="2793428"/>
            <a:ext cx="3856863" cy="4064571"/>
          </a:xfrm>
          <a:prstGeom prst="rect">
            <a:avLst/>
          </a:prstGeom>
        </p:spPr>
        <p:txBody>
          <a:bodyPr/>
          <a:lstStyle/>
          <a:p>
            <a:endParaRPr lang="id-ID"/>
          </a:p>
        </p:txBody>
      </p:sp>
      <p:sp>
        <p:nvSpPr>
          <p:cNvPr id="9" name="Picture Placeholder 4"/>
          <p:cNvSpPr>
            <a:spLocks noGrp="1"/>
          </p:cNvSpPr>
          <p:nvPr>
            <p:ph type="pic" sz="quarter" idx="14"/>
          </p:nvPr>
        </p:nvSpPr>
        <p:spPr>
          <a:xfrm>
            <a:off x="8313362" y="0"/>
            <a:ext cx="3878638" cy="2703007"/>
          </a:xfrm>
          <a:prstGeom prst="rect">
            <a:avLst/>
          </a:prstGeom>
        </p:spPr>
        <p:txBody>
          <a:bodyPr/>
          <a:lstStyle/>
          <a:p>
            <a:endParaRPr lang="id-ID"/>
          </a:p>
        </p:txBody>
      </p:sp>
    </p:spTree>
    <p:extLst>
      <p:ext uri="{BB962C8B-B14F-4D97-AF65-F5344CB8AC3E}">
        <p14:creationId xmlns:p14="http://schemas.microsoft.com/office/powerpoint/2010/main" val="38513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63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18893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F9075F7-779C-409A-9B67-7689B5E01A9A}"/>
              </a:ext>
            </a:extLst>
          </p:cNvPr>
          <p:cNvSpPr>
            <a:spLocks noGrp="1"/>
          </p:cNvSpPr>
          <p:nvPr>
            <p:ph type="pic" sz="quarter" idx="12"/>
          </p:nvPr>
        </p:nvSpPr>
        <p:spPr>
          <a:xfrm>
            <a:off x="0" y="0"/>
            <a:ext cx="3933371" cy="5994400"/>
          </a:xfrm>
          <a:prstGeom prst="rect">
            <a:avLst/>
          </a:prstGeom>
        </p:spPr>
        <p:txBody>
          <a:bodyPr/>
          <a:lstStyle/>
          <a:p>
            <a:endParaRPr lang="id-ID"/>
          </a:p>
        </p:txBody>
      </p:sp>
    </p:spTree>
    <p:extLst>
      <p:ext uri="{BB962C8B-B14F-4D97-AF65-F5344CB8AC3E}">
        <p14:creationId xmlns:p14="http://schemas.microsoft.com/office/powerpoint/2010/main" val="2465888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49331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C33EC-5E7E-4D47-94ED-771354034C1A}"/>
              </a:ext>
            </a:extLst>
          </p:cNvPr>
          <p:cNvSpPr>
            <a:spLocks noGrp="1"/>
          </p:cNvSpPr>
          <p:nvPr>
            <p:ph type="pic" sz="quarter" idx="10"/>
          </p:nvPr>
        </p:nvSpPr>
        <p:spPr>
          <a:xfrm>
            <a:off x="372534" y="0"/>
            <a:ext cx="4301066" cy="6858000"/>
          </a:xfrm>
          <a:prstGeom prst="rect">
            <a:avLst/>
          </a:prstGeom>
        </p:spPr>
        <p:txBody>
          <a:bodyPr/>
          <a:lstStyle/>
          <a:p>
            <a:endParaRPr lang="id-ID"/>
          </a:p>
        </p:txBody>
      </p:sp>
    </p:spTree>
    <p:extLst>
      <p:ext uri="{BB962C8B-B14F-4D97-AF65-F5344CB8AC3E}">
        <p14:creationId xmlns:p14="http://schemas.microsoft.com/office/powerpoint/2010/main" val="15647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7518399" y="3407485"/>
            <a:ext cx="3585029" cy="2538036"/>
          </a:xfrm>
          <a:prstGeom prst="rect">
            <a:avLst/>
          </a:prstGeom>
        </p:spPr>
        <p:txBody>
          <a:bodyPr/>
          <a:lstStyle/>
          <a:p>
            <a:endParaRPr lang="id-ID"/>
          </a:p>
        </p:txBody>
      </p:sp>
      <p:sp>
        <p:nvSpPr>
          <p:cNvPr id="4" name="Picture Placeholder 5">
            <a:extLst>
              <a:ext uri="{FF2B5EF4-FFF2-40B4-BE49-F238E27FC236}">
                <a16:creationId xmlns:a16="http://schemas.microsoft.com/office/drawing/2014/main" id="{756F1E4C-D3CE-4BE6-9532-131A6FF53E4C}"/>
              </a:ext>
            </a:extLst>
          </p:cNvPr>
          <p:cNvSpPr>
            <a:spLocks noGrp="1"/>
          </p:cNvSpPr>
          <p:nvPr>
            <p:ph type="pic" sz="quarter" idx="17"/>
          </p:nvPr>
        </p:nvSpPr>
        <p:spPr>
          <a:xfrm>
            <a:off x="3933370" y="869449"/>
            <a:ext cx="3585029" cy="2538036"/>
          </a:xfrm>
          <a:prstGeom prst="rect">
            <a:avLst/>
          </a:prstGeom>
        </p:spPr>
        <p:txBody>
          <a:bodyPr/>
          <a:lstStyle/>
          <a:p>
            <a:endParaRPr lang="id-ID"/>
          </a:p>
        </p:txBody>
      </p:sp>
    </p:spTree>
    <p:extLst>
      <p:ext uri="{BB962C8B-B14F-4D97-AF65-F5344CB8AC3E}">
        <p14:creationId xmlns:p14="http://schemas.microsoft.com/office/powerpoint/2010/main" val="23430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01539" y="2264029"/>
            <a:ext cx="2600055" cy="2598356"/>
          </a:xfrm>
          <a:prstGeom prst="rect">
            <a:avLst/>
          </a:prstGeom>
        </p:spPr>
        <p:txBody>
          <a:bodyPr/>
          <a:lstStyle/>
          <a:p>
            <a:endParaRPr lang="id-ID"/>
          </a:p>
        </p:txBody>
      </p:sp>
      <p:sp>
        <p:nvSpPr>
          <p:cNvPr id="9" name="Picture Placeholder 6"/>
          <p:cNvSpPr>
            <a:spLocks noGrp="1"/>
          </p:cNvSpPr>
          <p:nvPr>
            <p:ph type="pic" sz="quarter" idx="11"/>
          </p:nvPr>
        </p:nvSpPr>
        <p:spPr>
          <a:xfrm>
            <a:off x="3469436" y="2264030"/>
            <a:ext cx="2600055" cy="2598354"/>
          </a:xfrm>
          <a:prstGeom prst="rect">
            <a:avLst/>
          </a:prstGeom>
        </p:spPr>
        <p:txBody>
          <a:bodyPr/>
          <a:lstStyle/>
          <a:p>
            <a:endParaRPr lang="id-ID"/>
          </a:p>
        </p:txBody>
      </p:sp>
      <p:sp>
        <p:nvSpPr>
          <p:cNvPr id="10" name="Picture Placeholder 6"/>
          <p:cNvSpPr>
            <a:spLocks noGrp="1"/>
          </p:cNvSpPr>
          <p:nvPr>
            <p:ph type="pic" sz="quarter" idx="12"/>
          </p:nvPr>
        </p:nvSpPr>
        <p:spPr>
          <a:xfrm>
            <a:off x="6137333" y="2264030"/>
            <a:ext cx="2600055" cy="2598354"/>
          </a:xfrm>
          <a:prstGeom prst="rect">
            <a:avLst/>
          </a:prstGeom>
        </p:spPr>
        <p:txBody>
          <a:bodyPr/>
          <a:lstStyle/>
          <a:p>
            <a:endParaRPr lang="id-ID"/>
          </a:p>
        </p:txBody>
      </p:sp>
      <p:sp>
        <p:nvSpPr>
          <p:cNvPr id="5" name="Picture Placeholder 6">
            <a:extLst>
              <a:ext uri="{FF2B5EF4-FFF2-40B4-BE49-F238E27FC236}">
                <a16:creationId xmlns:a16="http://schemas.microsoft.com/office/drawing/2014/main" id="{AA01921A-1360-4B97-97AA-E9F57F5E8F39}"/>
              </a:ext>
            </a:extLst>
          </p:cNvPr>
          <p:cNvSpPr>
            <a:spLocks noGrp="1"/>
          </p:cNvSpPr>
          <p:nvPr>
            <p:ph type="pic" sz="quarter" idx="13"/>
          </p:nvPr>
        </p:nvSpPr>
        <p:spPr>
          <a:xfrm>
            <a:off x="8805230" y="2264030"/>
            <a:ext cx="2600055" cy="2598354"/>
          </a:xfrm>
          <a:prstGeom prst="rect">
            <a:avLst/>
          </a:prstGeom>
        </p:spPr>
        <p:txBody>
          <a:bodyPr/>
          <a:lstStyle/>
          <a:p>
            <a:endParaRPr lang="id-ID"/>
          </a:p>
        </p:txBody>
      </p:sp>
    </p:spTree>
    <p:extLst>
      <p:ext uri="{BB962C8B-B14F-4D97-AF65-F5344CB8AC3E}">
        <p14:creationId xmlns:p14="http://schemas.microsoft.com/office/powerpoint/2010/main" val="318725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2" fill="hold" grpId="0" nodeType="after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5"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363359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98610" y="2131016"/>
            <a:ext cx="2594780" cy="2595968"/>
          </a:xfrm>
          <a:prstGeom prst="rect">
            <a:avLst/>
          </a:prstGeom>
        </p:spPr>
        <p:txBody>
          <a:bodyPr/>
          <a:lstStyle/>
          <a:p>
            <a:endParaRPr lang="id-ID"/>
          </a:p>
        </p:txBody>
      </p:sp>
    </p:spTree>
    <p:extLst>
      <p:ext uri="{BB962C8B-B14F-4D97-AF65-F5344CB8AC3E}">
        <p14:creationId xmlns:p14="http://schemas.microsoft.com/office/powerpoint/2010/main" val="5246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C33EC-5E7E-4D47-94ED-771354034C1A}"/>
              </a:ext>
            </a:extLst>
          </p:cNvPr>
          <p:cNvSpPr>
            <a:spLocks noGrp="1"/>
          </p:cNvSpPr>
          <p:nvPr>
            <p:ph type="pic" sz="quarter" idx="10"/>
          </p:nvPr>
        </p:nvSpPr>
        <p:spPr>
          <a:xfrm>
            <a:off x="372534" y="0"/>
            <a:ext cx="4301066" cy="6858000"/>
          </a:xfrm>
          <a:prstGeom prst="rect">
            <a:avLst/>
          </a:prstGeom>
        </p:spPr>
        <p:txBody>
          <a:bodyPr/>
          <a:lstStyle/>
          <a:p>
            <a:endParaRPr lang="id-ID"/>
          </a:p>
        </p:txBody>
      </p:sp>
    </p:spTree>
    <p:extLst>
      <p:ext uri="{BB962C8B-B14F-4D97-AF65-F5344CB8AC3E}">
        <p14:creationId xmlns:p14="http://schemas.microsoft.com/office/powerpoint/2010/main" val="3172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52506" y="2253343"/>
            <a:ext cx="4844137" cy="3837214"/>
          </a:xfrm>
          <a:prstGeom prst="rect">
            <a:avLst/>
          </a:prstGeom>
        </p:spPr>
        <p:txBody>
          <a:bodyPr/>
          <a:lstStyle/>
          <a:p>
            <a:endParaRPr lang="id-ID"/>
          </a:p>
        </p:txBody>
      </p:sp>
      <p:sp>
        <p:nvSpPr>
          <p:cNvPr id="5" name="Picture Placeholder 2">
            <a:extLst>
              <a:ext uri="{FF2B5EF4-FFF2-40B4-BE49-F238E27FC236}">
                <a16:creationId xmlns:a16="http://schemas.microsoft.com/office/drawing/2014/main" id="{7DA91542-1FB8-4402-B5C9-BFCEAAEFB217}"/>
              </a:ext>
            </a:extLst>
          </p:cNvPr>
          <p:cNvSpPr>
            <a:spLocks noGrp="1"/>
          </p:cNvSpPr>
          <p:nvPr>
            <p:ph type="pic" sz="quarter" idx="11"/>
          </p:nvPr>
        </p:nvSpPr>
        <p:spPr>
          <a:xfrm>
            <a:off x="6395357" y="2253343"/>
            <a:ext cx="4844137" cy="3837214"/>
          </a:xfrm>
          <a:prstGeom prst="rect">
            <a:avLst/>
          </a:prstGeom>
        </p:spPr>
        <p:txBody>
          <a:bodyPr/>
          <a:lstStyle/>
          <a:p>
            <a:endParaRPr lang="id-ID"/>
          </a:p>
        </p:txBody>
      </p:sp>
    </p:spTree>
    <p:extLst>
      <p:ext uri="{BB962C8B-B14F-4D97-AF65-F5344CB8AC3E}">
        <p14:creationId xmlns:p14="http://schemas.microsoft.com/office/powerpoint/2010/main" val="21659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1822467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2D05A7-4647-4622-BEFD-B6A40D52933C}"/>
              </a:ext>
            </a:extLst>
          </p:cNvPr>
          <p:cNvSpPr>
            <a:spLocks noGrp="1"/>
          </p:cNvSpPr>
          <p:nvPr>
            <p:ph type="pic" sz="quarter" idx="10"/>
          </p:nvPr>
        </p:nvSpPr>
        <p:spPr>
          <a:xfrm>
            <a:off x="-2207623" y="-326571"/>
            <a:ext cx="7511142" cy="7511142"/>
          </a:xfrm>
          <a:prstGeom prst="flowChartConnector">
            <a:avLst/>
          </a:prstGeom>
        </p:spPr>
        <p:txBody>
          <a:bodyPr/>
          <a:lstStyle/>
          <a:p>
            <a:endParaRPr lang="id-ID"/>
          </a:p>
        </p:txBody>
      </p:sp>
    </p:spTree>
    <p:extLst>
      <p:ext uri="{BB962C8B-B14F-4D97-AF65-F5344CB8AC3E}">
        <p14:creationId xmlns:p14="http://schemas.microsoft.com/office/powerpoint/2010/main" val="65613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847150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972300"/>
          </a:xfrm>
          <a:prstGeom prst="rect">
            <a:avLst/>
          </a:prstGeom>
        </p:spPr>
        <p:txBody>
          <a:bodyPr/>
          <a:lstStyle/>
          <a:p>
            <a:endParaRPr lang="id-ID"/>
          </a:p>
        </p:txBody>
      </p:sp>
    </p:spTree>
    <p:extLst>
      <p:ext uri="{BB962C8B-B14F-4D97-AF65-F5344CB8AC3E}">
        <p14:creationId xmlns:p14="http://schemas.microsoft.com/office/powerpoint/2010/main" val="3072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3961987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2843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Infographic">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996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463361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800508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3"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31782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286337" y="1921396"/>
            <a:ext cx="3619328" cy="3619328"/>
          </a:xfrm>
          <a:custGeom>
            <a:avLst/>
            <a:gdLst>
              <a:gd name="connsiteX0" fmla="*/ 1809664 w 3619328"/>
              <a:gd name="connsiteY0" fmla="*/ 0 h 3619328"/>
              <a:gd name="connsiteX1" fmla="*/ 3619328 w 3619328"/>
              <a:gd name="connsiteY1" fmla="*/ 1809664 h 3619328"/>
              <a:gd name="connsiteX2" fmla="*/ 1809664 w 3619328"/>
              <a:gd name="connsiteY2" fmla="*/ 3619328 h 3619328"/>
              <a:gd name="connsiteX3" fmla="*/ 0 w 3619328"/>
              <a:gd name="connsiteY3" fmla="*/ 1809664 h 3619328"/>
              <a:gd name="connsiteX4" fmla="*/ 1809664 w 3619328"/>
              <a:gd name="connsiteY4" fmla="*/ 0 h 36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328" h="3619328">
                <a:moveTo>
                  <a:pt x="1809664" y="0"/>
                </a:moveTo>
                <a:cubicBezTo>
                  <a:pt x="2809114" y="0"/>
                  <a:pt x="3619328" y="810214"/>
                  <a:pt x="3619328" y="1809664"/>
                </a:cubicBezTo>
                <a:cubicBezTo>
                  <a:pt x="3619328" y="2809114"/>
                  <a:pt x="2809114" y="3619328"/>
                  <a:pt x="1809664" y="3619328"/>
                </a:cubicBezTo>
                <a:cubicBezTo>
                  <a:pt x="810214" y="3619328"/>
                  <a:pt x="0" y="2809114"/>
                  <a:pt x="0" y="1809664"/>
                </a:cubicBezTo>
                <a:cubicBezTo>
                  <a:pt x="0" y="810214"/>
                  <a:pt x="810214" y="0"/>
                  <a:pt x="180966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255368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ScreenMockup">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859169E-5CA9-4541-A2C8-79DB6787549A}"/>
              </a:ext>
            </a:extLst>
          </p:cNvPr>
          <p:cNvSpPr>
            <a:spLocks noGrp="1"/>
          </p:cNvSpPr>
          <p:nvPr>
            <p:ph type="pic" sz="quarter" idx="10"/>
          </p:nvPr>
        </p:nvSpPr>
        <p:spPr>
          <a:xfrm>
            <a:off x="8712201" y="0"/>
            <a:ext cx="3479800" cy="6858000"/>
          </a:xfrm>
          <a:prstGeom prst="rect">
            <a:avLst/>
          </a:prstGeom>
        </p:spPr>
        <p:txBody>
          <a:bodyPr/>
          <a:lstStyle/>
          <a:p>
            <a:endParaRPr lang="en-US" dirty="0"/>
          </a:p>
        </p:txBody>
      </p:sp>
    </p:spTree>
    <p:extLst>
      <p:ext uri="{BB962C8B-B14F-4D97-AF65-F5344CB8AC3E}">
        <p14:creationId xmlns:p14="http://schemas.microsoft.com/office/powerpoint/2010/main" val="727747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614583" y="1805693"/>
            <a:ext cx="4504973" cy="4504972"/>
          </a:xfrm>
          <a:prstGeom prst="ellipse">
            <a:avLst/>
          </a:prstGeom>
        </p:spPr>
        <p:txBody>
          <a:bodyPr/>
          <a:lstStyle/>
          <a:p>
            <a:endParaRPr lang="id-ID"/>
          </a:p>
        </p:txBody>
      </p:sp>
    </p:spTree>
    <p:extLst>
      <p:ext uri="{BB962C8B-B14F-4D97-AF65-F5344CB8AC3E}">
        <p14:creationId xmlns:p14="http://schemas.microsoft.com/office/powerpoint/2010/main" val="3672144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010272" y="-1"/>
            <a:ext cx="2674377" cy="2912249"/>
          </a:xfrm>
          <a:prstGeom prst="rect">
            <a:avLst/>
          </a:prstGeom>
        </p:spPr>
        <p:txBody>
          <a:bodyPr/>
          <a:lstStyle/>
          <a:p>
            <a:endParaRPr lang="id-ID"/>
          </a:p>
        </p:txBody>
      </p:sp>
      <p:sp>
        <p:nvSpPr>
          <p:cNvPr id="4" name="Picture Placeholder 2"/>
          <p:cNvSpPr>
            <a:spLocks noGrp="1"/>
          </p:cNvSpPr>
          <p:nvPr>
            <p:ph type="pic" sz="quarter" idx="11"/>
          </p:nvPr>
        </p:nvSpPr>
        <p:spPr>
          <a:xfrm>
            <a:off x="6752461" y="-1"/>
            <a:ext cx="2674377" cy="2912249"/>
          </a:xfrm>
          <a:prstGeom prst="rect">
            <a:avLst/>
          </a:prstGeom>
        </p:spPr>
        <p:txBody>
          <a:bodyPr/>
          <a:lstStyle/>
          <a:p>
            <a:endParaRPr lang="id-ID"/>
          </a:p>
        </p:txBody>
      </p:sp>
      <p:sp>
        <p:nvSpPr>
          <p:cNvPr id="5" name="Picture Placeholder 2"/>
          <p:cNvSpPr>
            <a:spLocks noGrp="1"/>
          </p:cNvSpPr>
          <p:nvPr>
            <p:ph type="pic" sz="quarter" idx="12"/>
          </p:nvPr>
        </p:nvSpPr>
        <p:spPr>
          <a:xfrm>
            <a:off x="9503108" y="-1"/>
            <a:ext cx="2674377" cy="2912249"/>
          </a:xfrm>
          <a:prstGeom prst="rect">
            <a:avLst/>
          </a:prstGeom>
        </p:spPr>
        <p:txBody>
          <a:bodyPr/>
          <a:lstStyle/>
          <a:p>
            <a:endParaRPr lang="id-ID"/>
          </a:p>
        </p:txBody>
      </p:sp>
      <p:sp>
        <p:nvSpPr>
          <p:cNvPr id="6" name="Picture Placeholder 2"/>
          <p:cNvSpPr>
            <a:spLocks noGrp="1"/>
          </p:cNvSpPr>
          <p:nvPr>
            <p:ph type="pic" sz="quarter" idx="13"/>
          </p:nvPr>
        </p:nvSpPr>
        <p:spPr>
          <a:xfrm>
            <a:off x="4010272" y="2975883"/>
            <a:ext cx="2674377" cy="3882118"/>
          </a:xfrm>
          <a:prstGeom prst="rect">
            <a:avLst/>
          </a:prstGeom>
        </p:spPr>
        <p:txBody>
          <a:bodyPr/>
          <a:lstStyle/>
          <a:p>
            <a:endParaRPr lang="id-ID"/>
          </a:p>
        </p:txBody>
      </p:sp>
      <p:sp>
        <p:nvSpPr>
          <p:cNvPr id="13" name="Picture Placeholder 2"/>
          <p:cNvSpPr>
            <a:spLocks noGrp="1"/>
          </p:cNvSpPr>
          <p:nvPr>
            <p:ph type="pic" sz="quarter" idx="14"/>
          </p:nvPr>
        </p:nvSpPr>
        <p:spPr>
          <a:xfrm>
            <a:off x="6752461" y="2975882"/>
            <a:ext cx="5425024" cy="3882118"/>
          </a:xfrm>
          <a:prstGeom prst="rect">
            <a:avLst/>
          </a:prstGeom>
        </p:spPr>
        <p:txBody>
          <a:bodyPr/>
          <a:lstStyle/>
          <a:p>
            <a:endParaRPr lang="id-ID"/>
          </a:p>
        </p:txBody>
      </p:sp>
    </p:spTree>
    <p:extLst>
      <p:ext uri="{BB962C8B-B14F-4D97-AF65-F5344CB8AC3E}">
        <p14:creationId xmlns:p14="http://schemas.microsoft.com/office/powerpoint/2010/main" val="23687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6"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3"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2593890" cy="2816942"/>
          </a:xfrm>
          <a:prstGeom prst="rect">
            <a:avLst/>
          </a:prstGeom>
        </p:spPr>
        <p:txBody>
          <a:bodyPr/>
          <a:lstStyle/>
          <a:p>
            <a:endParaRPr lang="id-ID"/>
          </a:p>
        </p:txBody>
      </p:sp>
      <p:sp>
        <p:nvSpPr>
          <p:cNvPr id="3" name="Picture Placeholder 2"/>
          <p:cNvSpPr>
            <a:spLocks noGrp="1"/>
          </p:cNvSpPr>
          <p:nvPr>
            <p:ph type="pic" sz="quarter" idx="11"/>
          </p:nvPr>
        </p:nvSpPr>
        <p:spPr>
          <a:xfrm>
            <a:off x="2664228" y="0"/>
            <a:ext cx="2593890" cy="2816942"/>
          </a:xfrm>
          <a:prstGeom prst="rect">
            <a:avLst/>
          </a:prstGeom>
        </p:spPr>
        <p:txBody>
          <a:bodyPr/>
          <a:lstStyle/>
          <a:p>
            <a:endParaRPr lang="id-ID"/>
          </a:p>
        </p:txBody>
      </p:sp>
      <p:sp>
        <p:nvSpPr>
          <p:cNvPr id="4" name="Picture Placeholder 2"/>
          <p:cNvSpPr>
            <a:spLocks noGrp="1"/>
          </p:cNvSpPr>
          <p:nvPr>
            <p:ph type="pic" sz="quarter" idx="12"/>
          </p:nvPr>
        </p:nvSpPr>
        <p:spPr>
          <a:xfrm>
            <a:off x="5333741" y="0"/>
            <a:ext cx="2593890" cy="2816942"/>
          </a:xfrm>
          <a:prstGeom prst="rect">
            <a:avLst/>
          </a:prstGeom>
        </p:spPr>
        <p:txBody>
          <a:bodyPr/>
          <a:lstStyle/>
          <a:p>
            <a:endParaRPr lang="id-ID"/>
          </a:p>
        </p:txBody>
      </p:sp>
      <p:sp>
        <p:nvSpPr>
          <p:cNvPr id="5" name="Picture Placeholder 2"/>
          <p:cNvSpPr>
            <a:spLocks noGrp="1"/>
          </p:cNvSpPr>
          <p:nvPr>
            <p:ph type="pic" sz="quarter" idx="13"/>
          </p:nvPr>
        </p:nvSpPr>
        <p:spPr>
          <a:xfrm>
            <a:off x="0" y="2870374"/>
            <a:ext cx="2593890" cy="3987626"/>
          </a:xfrm>
          <a:prstGeom prst="rect">
            <a:avLst/>
          </a:prstGeom>
        </p:spPr>
        <p:txBody>
          <a:bodyPr/>
          <a:lstStyle/>
          <a:p>
            <a:endParaRPr lang="id-ID"/>
          </a:p>
        </p:txBody>
      </p:sp>
      <p:sp>
        <p:nvSpPr>
          <p:cNvPr id="6" name="Picture Placeholder 2"/>
          <p:cNvSpPr>
            <a:spLocks noGrp="1"/>
          </p:cNvSpPr>
          <p:nvPr>
            <p:ph type="pic" sz="quarter" idx="14"/>
          </p:nvPr>
        </p:nvSpPr>
        <p:spPr>
          <a:xfrm>
            <a:off x="2664228" y="2870374"/>
            <a:ext cx="5263403" cy="3987626"/>
          </a:xfrm>
          <a:prstGeom prst="rect">
            <a:avLst/>
          </a:prstGeom>
        </p:spPr>
        <p:txBody>
          <a:bodyPr/>
          <a:lstStyle/>
          <a:p>
            <a:endParaRPr lang="id-ID"/>
          </a:p>
        </p:txBody>
      </p:sp>
      <p:sp>
        <p:nvSpPr>
          <p:cNvPr id="7" name="Picture Placeholder 2"/>
          <p:cNvSpPr>
            <a:spLocks noGrp="1"/>
          </p:cNvSpPr>
          <p:nvPr>
            <p:ph type="pic" sz="quarter" idx="15"/>
          </p:nvPr>
        </p:nvSpPr>
        <p:spPr>
          <a:xfrm>
            <a:off x="7997970" y="2870374"/>
            <a:ext cx="4194030" cy="3987627"/>
          </a:xfrm>
          <a:prstGeom prst="rect">
            <a:avLst/>
          </a:prstGeom>
        </p:spPr>
        <p:txBody>
          <a:bodyPr/>
          <a:lstStyle/>
          <a:p>
            <a:endParaRPr lang="id-ID"/>
          </a:p>
        </p:txBody>
      </p:sp>
    </p:spTree>
    <p:extLst>
      <p:ext uri="{BB962C8B-B14F-4D97-AF65-F5344CB8AC3E}">
        <p14:creationId xmlns:p14="http://schemas.microsoft.com/office/powerpoint/2010/main" val="8717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nodePh="1">
                                  <p:stCondLst>
                                    <p:cond delay="0"/>
                                  </p:stCondLst>
                                  <p:endCondLst>
                                    <p:cond evt="begin" delay="0">
                                      <p:tn val="21"/>
                                    </p:cond>
                                  </p:end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45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12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547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262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92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105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383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72445" y="1149527"/>
            <a:ext cx="4659517" cy="2459526"/>
          </a:xfrm>
          <a:prstGeom prst="rect">
            <a:avLst/>
          </a:prstGeom>
        </p:spPr>
        <p:txBody>
          <a:bodyPr/>
          <a:lstStyle/>
          <a:p>
            <a:endParaRPr lang="id-ID"/>
          </a:p>
        </p:txBody>
      </p:sp>
      <p:sp>
        <p:nvSpPr>
          <p:cNvPr id="7" name="Picture Placeholder 6"/>
          <p:cNvSpPr>
            <a:spLocks noGrp="1"/>
          </p:cNvSpPr>
          <p:nvPr>
            <p:ph type="pic" sz="quarter" idx="11"/>
          </p:nvPr>
        </p:nvSpPr>
        <p:spPr>
          <a:xfrm>
            <a:off x="1072444" y="3646098"/>
            <a:ext cx="2308325" cy="2062366"/>
          </a:xfrm>
          <a:prstGeom prst="rect">
            <a:avLst/>
          </a:prstGeom>
        </p:spPr>
        <p:txBody>
          <a:bodyPr/>
          <a:lstStyle/>
          <a:p>
            <a:endParaRPr lang="id-ID"/>
          </a:p>
        </p:txBody>
      </p:sp>
      <p:sp>
        <p:nvSpPr>
          <p:cNvPr id="8" name="Picture Placeholder 6"/>
          <p:cNvSpPr>
            <a:spLocks noGrp="1"/>
          </p:cNvSpPr>
          <p:nvPr>
            <p:ph type="pic" sz="quarter" idx="12"/>
          </p:nvPr>
        </p:nvSpPr>
        <p:spPr>
          <a:xfrm>
            <a:off x="3423637" y="3646098"/>
            <a:ext cx="2308325" cy="2062366"/>
          </a:xfrm>
          <a:prstGeom prst="rect">
            <a:avLst/>
          </a:prstGeom>
        </p:spPr>
        <p:txBody>
          <a:bodyPr/>
          <a:lstStyle/>
          <a:p>
            <a:endParaRPr lang="id-ID"/>
          </a:p>
        </p:txBody>
      </p:sp>
    </p:spTree>
    <p:extLst>
      <p:ext uri="{BB962C8B-B14F-4D97-AF65-F5344CB8AC3E}">
        <p14:creationId xmlns:p14="http://schemas.microsoft.com/office/powerpoint/2010/main" val="28701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020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P spid="24" grpId="0"/>
      <p:bldP spid="27" grpId="0"/>
      <p:bldP spid="30"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wrap="square">
            <a:noAutofit/>
          </a:bodyPr>
          <a:lstStyle/>
          <a:p>
            <a:endParaRPr lang="en-US"/>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dirty="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wrap="square">
            <a:noAutofit/>
          </a:bodyPr>
          <a:lstStyle/>
          <a:p>
            <a:endParaRPr lang="en-US"/>
          </a:p>
        </p:txBody>
      </p:sp>
    </p:spTree>
    <p:extLst>
      <p:ext uri="{BB962C8B-B14F-4D97-AF65-F5344CB8AC3E}">
        <p14:creationId xmlns:p14="http://schemas.microsoft.com/office/powerpoint/2010/main" val="30640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6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p:bldP spid="29" grpId="0"/>
      <p:bldP spid="30" grpId="0"/>
      <p:bldP spid="31" grpId="0"/>
      <p:bldP spid="32" grpId="0"/>
      <p:bldP spid="33" grpId="0"/>
      <p:bldP spid="34" grpId="0"/>
      <p:bldP spid="35" grpId="0"/>
      <p:bldP spid="36" grpId="0"/>
      <p:bldP spid="37"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428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1436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4300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12192000" cy="2167003"/>
          </a:xfrm>
          <a:prstGeom prst="rect">
            <a:avLst/>
          </a:prstGeom>
        </p:spPr>
        <p:txBody>
          <a:bodyPr/>
          <a:lstStyle/>
          <a:p>
            <a:endParaRPr lang="id-ID"/>
          </a:p>
        </p:txBody>
      </p:sp>
    </p:spTree>
    <p:extLst>
      <p:ext uri="{BB962C8B-B14F-4D97-AF65-F5344CB8AC3E}">
        <p14:creationId xmlns:p14="http://schemas.microsoft.com/office/powerpoint/2010/main" val="18322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5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86C230F-390B-47A7-B54A-4959EE235D5D}"/>
              </a:ext>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9" name="Picture Placeholder 18">
            <a:extLst>
              <a:ext uri="{FF2B5EF4-FFF2-40B4-BE49-F238E27FC236}">
                <a16:creationId xmlns:a16="http://schemas.microsoft.com/office/drawing/2014/main" id="{5B673F95-74E5-426A-91D6-50B3EF272130}"/>
              </a:ext>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20" name="Picture Placeholder 19">
            <a:extLst>
              <a:ext uri="{FF2B5EF4-FFF2-40B4-BE49-F238E27FC236}">
                <a16:creationId xmlns:a16="http://schemas.microsoft.com/office/drawing/2014/main" id="{31216AED-B399-4518-A984-FDFB9AD5DD41}"/>
              </a:ext>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22834C4C-DD35-45FA-972E-DB09CC9FE1D3}"/>
              </a:ext>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415867F3-63A7-486B-BCD9-BEE751294C84}"/>
              </a:ext>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80760DAD-0C18-42D7-A2D8-FEA7BDBB775A}"/>
              </a:ext>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6279397"/>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404990" y="1037359"/>
            <a:ext cx="8486186" cy="5657457"/>
          </a:xfrm>
          <a:prstGeom prst="rect">
            <a:avLst/>
          </a:prstGeom>
        </p:spPr>
      </p:pic>
      <p:sp>
        <p:nvSpPr>
          <p:cNvPr id="7" name="Picture Placeholder 6"/>
          <p:cNvSpPr>
            <a:spLocks noGrp="1"/>
          </p:cNvSpPr>
          <p:nvPr>
            <p:ph type="pic" sz="quarter" idx="10"/>
          </p:nvPr>
        </p:nvSpPr>
        <p:spPr>
          <a:xfrm rot="21117652">
            <a:off x="1231177" y="1468714"/>
            <a:ext cx="3387612" cy="3586971"/>
          </a:xfrm>
          <a:custGeom>
            <a:avLst/>
            <a:gdLst>
              <a:gd name="connsiteX0" fmla="*/ 0 w 3954866"/>
              <a:gd name="connsiteY0" fmla="*/ 0 h 3441979"/>
              <a:gd name="connsiteX1" fmla="*/ 2038517 w 3954866"/>
              <a:gd name="connsiteY1" fmla="*/ 125028 h 3441979"/>
              <a:gd name="connsiteX2" fmla="*/ 3954866 w 3954866"/>
              <a:gd name="connsiteY2" fmla="*/ 3168706 h 3441979"/>
              <a:gd name="connsiteX3" fmla="*/ 1633961 w 3954866"/>
              <a:gd name="connsiteY3" fmla="*/ 3441979 h 3441979"/>
              <a:gd name="connsiteX0" fmla="*/ 0 w 3954866"/>
              <a:gd name="connsiteY0" fmla="*/ 0 h 3441979"/>
              <a:gd name="connsiteX1" fmla="*/ 2025817 w 3954866"/>
              <a:gd name="connsiteY1" fmla="*/ 150428 h 3441979"/>
              <a:gd name="connsiteX2" fmla="*/ 3954866 w 3954866"/>
              <a:gd name="connsiteY2" fmla="*/ 3168706 h 3441979"/>
              <a:gd name="connsiteX3" fmla="*/ 1633961 w 3954866"/>
              <a:gd name="connsiteY3" fmla="*/ 3441979 h 3441979"/>
              <a:gd name="connsiteX4" fmla="*/ 0 w 3954866"/>
              <a:gd name="connsiteY4" fmla="*/ 0 h 3441979"/>
              <a:gd name="connsiteX0" fmla="*/ 0 w 3853266"/>
              <a:gd name="connsiteY0" fmla="*/ 0 h 3441979"/>
              <a:gd name="connsiteX1" fmla="*/ 2025817 w 3853266"/>
              <a:gd name="connsiteY1" fmla="*/ 150428 h 3441979"/>
              <a:gd name="connsiteX2" fmla="*/ 3853266 w 3853266"/>
              <a:gd name="connsiteY2" fmla="*/ 3105206 h 3441979"/>
              <a:gd name="connsiteX3" fmla="*/ 1633961 w 3853266"/>
              <a:gd name="connsiteY3" fmla="*/ 3441979 h 3441979"/>
              <a:gd name="connsiteX4" fmla="*/ 0 w 3853266"/>
              <a:gd name="connsiteY4" fmla="*/ 0 h 3441979"/>
              <a:gd name="connsiteX0" fmla="*/ 0 w 3853266"/>
              <a:gd name="connsiteY0" fmla="*/ 0 h 3416579"/>
              <a:gd name="connsiteX1" fmla="*/ 2025817 w 3853266"/>
              <a:gd name="connsiteY1" fmla="*/ 150428 h 3416579"/>
              <a:gd name="connsiteX2" fmla="*/ 3853266 w 3853266"/>
              <a:gd name="connsiteY2" fmla="*/ 3105206 h 3416579"/>
              <a:gd name="connsiteX3" fmla="*/ 1633961 w 3853266"/>
              <a:gd name="connsiteY3" fmla="*/ 3416579 h 3416579"/>
              <a:gd name="connsiteX4" fmla="*/ 0 w 3853266"/>
              <a:gd name="connsiteY4" fmla="*/ 0 h 3416579"/>
              <a:gd name="connsiteX0" fmla="*/ 0 w 3815166"/>
              <a:gd name="connsiteY0" fmla="*/ 0 h 3391179"/>
              <a:gd name="connsiteX1" fmla="*/ 1987717 w 3815166"/>
              <a:gd name="connsiteY1" fmla="*/ 125028 h 3391179"/>
              <a:gd name="connsiteX2" fmla="*/ 3815166 w 3815166"/>
              <a:gd name="connsiteY2" fmla="*/ 3079806 h 3391179"/>
              <a:gd name="connsiteX3" fmla="*/ 1595861 w 3815166"/>
              <a:gd name="connsiteY3" fmla="*/ 3391179 h 3391179"/>
              <a:gd name="connsiteX4" fmla="*/ 0 w 3815166"/>
              <a:gd name="connsiteY4" fmla="*/ 0 h 3391179"/>
              <a:gd name="connsiteX0" fmla="*/ 0 w 3815166"/>
              <a:gd name="connsiteY0" fmla="*/ 0 h 3391179"/>
              <a:gd name="connsiteX1" fmla="*/ 2000417 w 3815166"/>
              <a:gd name="connsiteY1" fmla="*/ 150428 h 3391179"/>
              <a:gd name="connsiteX2" fmla="*/ 3815166 w 3815166"/>
              <a:gd name="connsiteY2" fmla="*/ 3079806 h 3391179"/>
              <a:gd name="connsiteX3" fmla="*/ 1595861 w 3815166"/>
              <a:gd name="connsiteY3" fmla="*/ 3391179 h 3391179"/>
              <a:gd name="connsiteX4" fmla="*/ 0 w 3815166"/>
              <a:gd name="connsiteY4" fmla="*/ 0 h 3391179"/>
              <a:gd name="connsiteX0" fmla="*/ 0 w 3815166"/>
              <a:gd name="connsiteY0" fmla="*/ 0 h 3365779"/>
              <a:gd name="connsiteX1" fmla="*/ 2000417 w 3815166"/>
              <a:gd name="connsiteY1" fmla="*/ 150428 h 3365779"/>
              <a:gd name="connsiteX2" fmla="*/ 3815166 w 3815166"/>
              <a:gd name="connsiteY2" fmla="*/ 3079806 h 3365779"/>
              <a:gd name="connsiteX3" fmla="*/ 1595861 w 3815166"/>
              <a:gd name="connsiteY3" fmla="*/ 3365779 h 3365779"/>
              <a:gd name="connsiteX4" fmla="*/ 0 w 3815166"/>
              <a:gd name="connsiteY4" fmla="*/ 0 h 3365779"/>
              <a:gd name="connsiteX0" fmla="*/ 0 w 3579809"/>
              <a:gd name="connsiteY0" fmla="*/ 0 h 3601884"/>
              <a:gd name="connsiteX1" fmla="*/ 1765060 w 3579809"/>
              <a:gd name="connsiteY1" fmla="*/ 386533 h 3601884"/>
              <a:gd name="connsiteX2" fmla="*/ 3579809 w 3579809"/>
              <a:gd name="connsiteY2" fmla="*/ 3315911 h 3601884"/>
              <a:gd name="connsiteX3" fmla="*/ 1360504 w 3579809"/>
              <a:gd name="connsiteY3" fmla="*/ 3601884 h 3601884"/>
              <a:gd name="connsiteX4" fmla="*/ 0 w 3579809"/>
              <a:gd name="connsiteY4" fmla="*/ 0 h 3601884"/>
              <a:gd name="connsiteX0" fmla="*/ 0 w 3579809"/>
              <a:gd name="connsiteY0" fmla="*/ 0 h 3601884"/>
              <a:gd name="connsiteX1" fmla="*/ 1965781 w 3579809"/>
              <a:gd name="connsiteY1" fmla="*/ 395644 h 3601884"/>
              <a:gd name="connsiteX2" fmla="*/ 3579809 w 3579809"/>
              <a:gd name="connsiteY2" fmla="*/ 3315911 h 3601884"/>
              <a:gd name="connsiteX3" fmla="*/ 1360504 w 3579809"/>
              <a:gd name="connsiteY3" fmla="*/ 3601884 h 3601884"/>
              <a:gd name="connsiteX4" fmla="*/ 0 w 3579809"/>
              <a:gd name="connsiteY4" fmla="*/ 0 h 3601884"/>
              <a:gd name="connsiteX0" fmla="*/ 0 w 3387612"/>
              <a:gd name="connsiteY0" fmla="*/ 0 h 3601884"/>
              <a:gd name="connsiteX1" fmla="*/ 1965781 w 3387612"/>
              <a:gd name="connsiteY1" fmla="*/ 395644 h 3601884"/>
              <a:gd name="connsiteX2" fmla="*/ 3387612 w 3387612"/>
              <a:gd name="connsiteY2" fmla="*/ 3586971 h 3601884"/>
              <a:gd name="connsiteX3" fmla="*/ 1360504 w 3387612"/>
              <a:gd name="connsiteY3" fmla="*/ 3601884 h 3601884"/>
              <a:gd name="connsiteX4" fmla="*/ 0 w 3387612"/>
              <a:gd name="connsiteY4" fmla="*/ 0 h 3601884"/>
              <a:gd name="connsiteX0" fmla="*/ 0 w 3387612"/>
              <a:gd name="connsiteY0" fmla="*/ 0 h 3586971"/>
              <a:gd name="connsiteX1" fmla="*/ 1965781 w 3387612"/>
              <a:gd name="connsiteY1" fmla="*/ 395644 h 3586971"/>
              <a:gd name="connsiteX2" fmla="*/ 3387612 w 3387612"/>
              <a:gd name="connsiteY2" fmla="*/ 3586971 h 3586971"/>
              <a:gd name="connsiteX3" fmla="*/ 1135483 w 3387612"/>
              <a:gd name="connsiteY3" fmla="*/ 3560483 h 3586971"/>
              <a:gd name="connsiteX4" fmla="*/ 0 w 3387612"/>
              <a:gd name="connsiteY4" fmla="*/ 0 h 3586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612" h="3586971">
                <a:moveTo>
                  <a:pt x="0" y="0"/>
                </a:moveTo>
                <a:lnTo>
                  <a:pt x="1965781" y="395644"/>
                </a:lnTo>
                <a:lnTo>
                  <a:pt x="3387612" y="3586971"/>
                </a:lnTo>
                <a:lnTo>
                  <a:pt x="1135483" y="3560483"/>
                </a:lnTo>
                <a:lnTo>
                  <a:pt x="0" y="0"/>
                </a:lnTo>
                <a:close/>
              </a:path>
            </a:pathLst>
          </a:custGeom>
        </p:spPr>
        <p:txBody>
          <a:bodyPr wrap="square">
            <a:noAutofit/>
          </a:bodyPr>
          <a:lstStyle/>
          <a:p>
            <a:endParaRPr lang="en-US" dirty="0"/>
          </a:p>
        </p:txBody>
      </p:sp>
    </p:spTree>
    <p:extLst>
      <p:ext uri="{BB962C8B-B14F-4D97-AF65-F5344CB8AC3E}">
        <p14:creationId xmlns:p14="http://schemas.microsoft.com/office/powerpoint/2010/main" val="3360413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3F477C-2382-4BC7-8FF7-4A203D184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4191" y="1773817"/>
            <a:ext cx="6052931" cy="4035287"/>
          </a:xfrm>
          <a:prstGeom prst="rect">
            <a:avLst/>
          </a:prstGeom>
        </p:spPr>
      </p:pic>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rot="298273">
            <a:off x="7254455" y="2202727"/>
            <a:ext cx="3479851" cy="2925862"/>
          </a:xfrm>
          <a:custGeom>
            <a:avLst/>
            <a:gdLst>
              <a:gd name="connsiteX0" fmla="*/ 0 w 3429000"/>
              <a:gd name="connsiteY0" fmla="*/ 0 h 3457576"/>
              <a:gd name="connsiteX1" fmla="*/ 3429000 w 3429000"/>
              <a:gd name="connsiteY1" fmla="*/ 0 h 3457576"/>
              <a:gd name="connsiteX2" fmla="*/ 3429000 w 3429000"/>
              <a:gd name="connsiteY2" fmla="*/ 3457576 h 3457576"/>
              <a:gd name="connsiteX3" fmla="*/ 0 w 3429000"/>
              <a:gd name="connsiteY3" fmla="*/ 3457576 h 3457576"/>
              <a:gd name="connsiteX4" fmla="*/ 0 w 3429000"/>
              <a:gd name="connsiteY4" fmla="*/ 0 h 3457576"/>
              <a:gd name="connsiteX0" fmla="*/ 0 w 3429000"/>
              <a:gd name="connsiteY0" fmla="*/ 393700 h 3851276"/>
              <a:gd name="connsiteX1" fmla="*/ 3314700 w 3429000"/>
              <a:gd name="connsiteY1" fmla="*/ 0 h 3851276"/>
              <a:gd name="connsiteX2" fmla="*/ 3429000 w 3429000"/>
              <a:gd name="connsiteY2" fmla="*/ 3851276 h 3851276"/>
              <a:gd name="connsiteX3" fmla="*/ 0 w 3429000"/>
              <a:gd name="connsiteY3" fmla="*/ 3851276 h 3851276"/>
              <a:gd name="connsiteX4" fmla="*/ 0 w 3429000"/>
              <a:gd name="connsiteY4" fmla="*/ 393700 h 3851276"/>
              <a:gd name="connsiteX0" fmla="*/ 0 w 3314700"/>
              <a:gd name="connsiteY0" fmla="*/ 393700 h 3851276"/>
              <a:gd name="connsiteX1" fmla="*/ 3314700 w 3314700"/>
              <a:gd name="connsiteY1" fmla="*/ 0 h 3851276"/>
              <a:gd name="connsiteX2" fmla="*/ 2895600 w 3314700"/>
              <a:gd name="connsiteY2" fmla="*/ 2797176 h 3851276"/>
              <a:gd name="connsiteX3" fmla="*/ 0 w 3314700"/>
              <a:gd name="connsiteY3" fmla="*/ 3851276 h 3851276"/>
              <a:gd name="connsiteX4" fmla="*/ 0 w 3314700"/>
              <a:gd name="connsiteY4" fmla="*/ 393700 h 3851276"/>
              <a:gd name="connsiteX0" fmla="*/ 444500 w 3759200"/>
              <a:gd name="connsiteY0" fmla="*/ 393700 h 2797176"/>
              <a:gd name="connsiteX1" fmla="*/ 3759200 w 3759200"/>
              <a:gd name="connsiteY1" fmla="*/ 0 h 2797176"/>
              <a:gd name="connsiteX2" fmla="*/ 3340100 w 3759200"/>
              <a:gd name="connsiteY2" fmla="*/ 2797176 h 2797176"/>
              <a:gd name="connsiteX3" fmla="*/ 0 w 3759200"/>
              <a:gd name="connsiteY3" fmla="*/ 2428876 h 2797176"/>
              <a:gd name="connsiteX4" fmla="*/ 444500 w 3759200"/>
              <a:gd name="connsiteY4" fmla="*/ 393700 h 2797176"/>
              <a:gd name="connsiteX0" fmla="*/ 444500 w 3759200"/>
              <a:gd name="connsiteY0" fmla="*/ 393700 h 2835276"/>
              <a:gd name="connsiteX1" fmla="*/ 3759200 w 3759200"/>
              <a:gd name="connsiteY1" fmla="*/ 0 h 2835276"/>
              <a:gd name="connsiteX2" fmla="*/ 3340100 w 3759200"/>
              <a:gd name="connsiteY2" fmla="*/ 2835276 h 2835276"/>
              <a:gd name="connsiteX3" fmla="*/ 0 w 3759200"/>
              <a:gd name="connsiteY3" fmla="*/ 2428876 h 2835276"/>
              <a:gd name="connsiteX4" fmla="*/ 444500 w 3759200"/>
              <a:gd name="connsiteY4" fmla="*/ 393700 h 2835276"/>
              <a:gd name="connsiteX0" fmla="*/ 444500 w 3701985"/>
              <a:gd name="connsiteY0" fmla="*/ 548984 h 2990560"/>
              <a:gd name="connsiteX1" fmla="*/ 3701985 w 3701985"/>
              <a:gd name="connsiteY1" fmla="*/ 0 h 2990560"/>
              <a:gd name="connsiteX2" fmla="*/ 3340100 w 3701985"/>
              <a:gd name="connsiteY2" fmla="*/ 2990560 h 2990560"/>
              <a:gd name="connsiteX3" fmla="*/ 0 w 3701985"/>
              <a:gd name="connsiteY3" fmla="*/ 2584160 h 2990560"/>
              <a:gd name="connsiteX4" fmla="*/ 444500 w 3701985"/>
              <a:gd name="connsiteY4" fmla="*/ 548984 h 2990560"/>
              <a:gd name="connsiteX0" fmla="*/ 444500 w 3586134"/>
              <a:gd name="connsiteY0" fmla="*/ 561853 h 3003429"/>
              <a:gd name="connsiteX1" fmla="*/ 3586134 w 3586134"/>
              <a:gd name="connsiteY1" fmla="*/ 0 h 3003429"/>
              <a:gd name="connsiteX2" fmla="*/ 3340100 w 3586134"/>
              <a:gd name="connsiteY2" fmla="*/ 3003429 h 3003429"/>
              <a:gd name="connsiteX3" fmla="*/ 0 w 3586134"/>
              <a:gd name="connsiteY3" fmla="*/ 2597029 h 3003429"/>
              <a:gd name="connsiteX4" fmla="*/ 444500 w 3586134"/>
              <a:gd name="connsiteY4" fmla="*/ 561853 h 3003429"/>
              <a:gd name="connsiteX0" fmla="*/ 354397 w 3586134"/>
              <a:gd name="connsiteY0" fmla="*/ 669124 h 3003429"/>
              <a:gd name="connsiteX1" fmla="*/ 3586134 w 3586134"/>
              <a:gd name="connsiteY1" fmla="*/ 0 h 3003429"/>
              <a:gd name="connsiteX2" fmla="*/ 3340100 w 3586134"/>
              <a:gd name="connsiteY2" fmla="*/ 3003429 h 3003429"/>
              <a:gd name="connsiteX3" fmla="*/ 0 w 3586134"/>
              <a:gd name="connsiteY3" fmla="*/ 2597029 h 3003429"/>
              <a:gd name="connsiteX4" fmla="*/ 354397 w 3586134"/>
              <a:gd name="connsiteY4" fmla="*/ 669124 h 3003429"/>
              <a:gd name="connsiteX0" fmla="*/ 248114 w 3479851"/>
              <a:gd name="connsiteY0" fmla="*/ 669124 h 3003429"/>
              <a:gd name="connsiteX1" fmla="*/ 3479851 w 3479851"/>
              <a:gd name="connsiteY1" fmla="*/ 0 h 3003429"/>
              <a:gd name="connsiteX2" fmla="*/ 3233817 w 3479851"/>
              <a:gd name="connsiteY2" fmla="*/ 3003429 h 3003429"/>
              <a:gd name="connsiteX3" fmla="*/ 0 w 3479851"/>
              <a:gd name="connsiteY3" fmla="*/ 2763706 h 3003429"/>
              <a:gd name="connsiteX4" fmla="*/ 248114 w 3479851"/>
              <a:gd name="connsiteY4" fmla="*/ 669124 h 3003429"/>
              <a:gd name="connsiteX0" fmla="*/ 248114 w 3479851"/>
              <a:gd name="connsiteY0" fmla="*/ 669124 h 2925862"/>
              <a:gd name="connsiteX1" fmla="*/ 3479851 w 3479851"/>
              <a:gd name="connsiteY1" fmla="*/ 0 h 2925862"/>
              <a:gd name="connsiteX2" fmla="*/ 3334152 w 3479851"/>
              <a:gd name="connsiteY2" fmla="*/ 2925862 h 2925862"/>
              <a:gd name="connsiteX3" fmla="*/ 0 w 3479851"/>
              <a:gd name="connsiteY3" fmla="*/ 2763706 h 2925862"/>
              <a:gd name="connsiteX4" fmla="*/ 248114 w 3479851"/>
              <a:gd name="connsiteY4" fmla="*/ 669124 h 2925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51" h="2925862">
                <a:moveTo>
                  <a:pt x="248114" y="669124"/>
                </a:moveTo>
                <a:lnTo>
                  <a:pt x="3479851" y="0"/>
                </a:lnTo>
                <a:lnTo>
                  <a:pt x="3334152" y="2925862"/>
                </a:lnTo>
                <a:lnTo>
                  <a:pt x="0" y="2763706"/>
                </a:lnTo>
                <a:lnTo>
                  <a:pt x="248114" y="669124"/>
                </a:lnTo>
                <a:close/>
              </a:path>
            </a:pathLst>
          </a:custGeom>
        </p:spPr>
        <p:txBody>
          <a:bodyPr/>
          <a:lstStyle/>
          <a:p>
            <a:endParaRPr lang="en-US" dirty="0"/>
          </a:p>
        </p:txBody>
      </p:sp>
    </p:spTree>
    <p:extLst>
      <p:ext uri="{BB962C8B-B14F-4D97-AF65-F5344CB8AC3E}">
        <p14:creationId xmlns:p14="http://schemas.microsoft.com/office/powerpoint/2010/main" val="232454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7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537348" y="2001218"/>
            <a:ext cx="3120752" cy="1826047"/>
          </a:xfrm>
          <a:custGeom>
            <a:avLst/>
            <a:gdLst>
              <a:gd name="connsiteX0" fmla="*/ 0 w 2924838"/>
              <a:gd name="connsiteY0" fmla="*/ 0 h 1826047"/>
              <a:gd name="connsiteX1" fmla="*/ 2924838 w 2924838"/>
              <a:gd name="connsiteY1" fmla="*/ 0 h 1826047"/>
              <a:gd name="connsiteX2" fmla="*/ 2924838 w 2924838"/>
              <a:gd name="connsiteY2" fmla="*/ 1826047 h 1826047"/>
              <a:gd name="connsiteX3" fmla="*/ 0 w 2924838"/>
              <a:gd name="connsiteY3" fmla="*/ 1826047 h 1826047"/>
            </a:gdLst>
            <a:ahLst/>
            <a:cxnLst>
              <a:cxn ang="0">
                <a:pos x="connsiteX0" y="connsiteY0"/>
              </a:cxn>
              <a:cxn ang="0">
                <a:pos x="connsiteX1" y="connsiteY1"/>
              </a:cxn>
              <a:cxn ang="0">
                <a:pos x="connsiteX2" y="connsiteY2"/>
              </a:cxn>
              <a:cxn ang="0">
                <a:pos x="connsiteX3" y="connsiteY3"/>
              </a:cxn>
            </a:cxnLst>
            <a:rect l="l" t="t" r="r" b="b"/>
            <a:pathLst>
              <a:path w="2924838" h="1826047">
                <a:moveTo>
                  <a:pt x="0" y="0"/>
                </a:moveTo>
                <a:lnTo>
                  <a:pt x="2924838" y="0"/>
                </a:lnTo>
                <a:lnTo>
                  <a:pt x="2924838" y="1826047"/>
                </a:lnTo>
                <a:lnTo>
                  <a:pt x="0" y="1826047"/>
                </a:lnTo>
                <a:close/>
              </a:path>
            </a:pathLst>
          </a:custGeom>
        </p:spPr>
        <p:txBody>
          <a:bodyPr wrap="square">
            <a:noAutofit/>
          </a:bodyPr>
          <a:lstStyle/>
          <a:p>
            <a:endParaRPr lang="en-US"/>
          </a:p>
        </p:txBody>
      </p:sp>
      <p:sp>
        <p:nvSpPr>
          <p:cNvPr id="11" name="Picture Placeholder 10"/>
          <p:cNvSpPr>
            <a:spLocks noGrp="1"/>
          </p:cNvSpPr>
          <p:nvPr>
            <p:ph type="pic" sz="quarter" idx="12"/>
          </p:nvPr>
        </p:nvSpPr>
        <p:spPr>
          <a:xfrm>
            <a:off x="2732339" y="2161987"/>
            <a:ext cx="1902966"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a:p>
        </p:txBody>
      </p:sp>
      <p:sp>
        <p:nvSpPr>
          <p:cNvPr id="14" name="Picture Placeholder 13"/>
          <p:cNvSpPr>
            <a:spLocks noGrp="1"/>
          </p:cNvSpPr>
          <p:nvPr>
            <p:ph type="pic" sz="quarter" idx="13"/>
          </p:nvPr>
        </p:nvSpPr>
        <p:spPr>
          <a:xfrm>
            <a:off x="7560142" y="2161988"/>
            <a:ext cx="1883187"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a:p>
        </p:txBody>
      </p:sp>
    </p:spTree>
    <p:extLst>
      <p:ext uri="{BB962C8B-B14F-4D97-AF65-F5344CB8AC3E}">
        <p14:creationId xmlns:p14="http://schemas.microsoft.com/office/powerpoint/2010/main" val="1196154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08000"/>
            <a:ext cx="3013075" cy="5892800"/>
          </a:xfrm>
          <a:prstGeom prst="rect">
            <a:avLst/>
          </a:prstGeom>
        </p:spPr>
        <p:txBody>
          <a:bodyPr/>
          <a:lstStyle/>
          <a:p>
            <a:endParaRPr lang="id-ID"/>
          </a:p>
        </p:txBody>
      </p:sp>
      <p:sp>
        <p:nvSpPr>
          <p:cNvPr id="4" name="Picture Placeholder 2"/>
          <p:cNvSpPr>
            <a:spLocks noGrp="1"/>
          </p:cNvSpPr>
          <p:nvPr>
            <p:ph type="pic" sz="quarter" idx="11"/>
          </p:nvPr>
        </p:nvSpPr>
        <p:spPr>
          <a:xfrm>
            <a:off x="3078390" y="508000"/>
            <a:ext cx="3013075" cy="5892800"/>
          </a:xfrm>
          <a:prstGeom prst="rect">
            <a:avLst/>
          </a:prstGeom>
        </p:spPr>
        <p:txBody>
          <a:bodyPr/>
          <a:lstStyle/>
          <a:p>
            <a:endParaRPr lang="id-ID"/>
          </a:p>
        </p:txBody>
      </p:sp>
    </p:spTree>
    <p:extLst>
      <p:ext uri="{BB962C8B-B14F-4D97-AF65-F5344CB8AC3E}">
        <p14:creationId xmlns:p14="http://schemas.microsoft.com/office/powerpoint/2010/main" val="19839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054404" y="2047471"/>
            <a:ext cx="3813315" cy="2306420"/>
          </a:xfrm>
          <a:custGeom>
            <a:avLst/>
            <a:gdLst>
              <a:gd name="connsiteX0" fmla="*/ 2354321 w 3790072"/>
              <a:gd name="connsiteY0" fmla="*/ 0 h 2292362"/>
              <a:gd name="connsiteX1" fmla="*/ 3790072 w 3790072"/>
              <a:gd name="connsiteY1" fmla="*/ 285230 h 2292362"/>
              <a:gd name="connsiteX2" fmla="*/ 1365311 w 3790072"/>
              <a:gd name="connsiteY2" fmla="*/ 2292362 h 2292362"/>
              <a:gd name="connsiteX3" fmla="*/ 0 w 3790072"/>
              <a:gd name="connsiteY3" fmla="*/ 1815943 h 2292362"/>
            </a:gdLst>
            <a:ahLst/>
            <a:cxnLst>
              <a:cxn ang="0">
                <a:pos x="connsiteX0" y="connsiteY0"/>
              </a:cxn>
              <a:cxn ang="0">
                <a:pos x="connsiteX1" y="connsiteY1"/>
              </a:cxn>
              <a:cxn ang="0">
                <a:pos x="connsiteX2" y="connsiteY2"/>
              </a:cxn>
              <a:cxn ang="0">
                <a:pos x="connsiteX3" y="connsiteY3"/>
              </a:cxn>
            </a:cxnLst>
            <a:rect l="l" t="t" r="r" b="b"/>
            <a:pathLst>
              <a:path w="3790072" h="2292362">
                <a:moveTo>
                  <a:pt x="2354321" y="0"/>
                </a:moveTo>
                <a:lnTo>
                  <a:pt x="3790072" y="285230"/>
                </a:lnTo>
                <a:cubicBezTo>
                  <a:pt x="2981819" y="954274"/>
                  <a:pt x="2173565" y="1623318"/>
                  <a:pt x="1365311" y="2292362"/>
                </a:cubicBezTo>
                <a:lnTo>
                  <a:pt x="0" y="1815943"/>
                </a:lnTo>
                <a:close/>
              </a:path>
            </a:pathLst>
          </a:custGeom>
        </p:spPr>
        <p:txBody>
          <a:bodyPr wrap="square">
            <a:noAutofit/>
          </a:bodyPr>
          <a:lstStyle/>
          <a:p>
            <a:endParaRPr lang="en-US" dirty="0"/>
          </a:p>
        </p:txBody>
      </p:sp>
      <p:sp>
        <p:nvSpPr>
          <p:cNvPr id="11" name="Picture Placeholder 10"/>
          <p:cNvSpPr>
            <a:spLocks noGrp="1"/>
          </p:cNvSpPr>
          <p:nvPr>
            <p:ph type="pic" sz="quarter" idx="11"/>
          </p:nvPr>
        </p:nvSpPr>
        <p:spPr>
          <a:xfrm>
            <a:off x="7171564" y="2523588"/>
            <a:ext cx="3790072" cy="2292362"/>
          </a:xfrm>
          <a:custGeom>
            <a:avLst/>
            <a:gdLst>
              <a:gd name="connsiteX0" fmla="*/ 2354321 w 3790072"/>
              <a:gd name="connsiteY0" fmla="*/ 0 h 2292362"/>
              <a:gd name="connsiteX1" fmla="*/ 3790072 w 3790072"/>
              <a:gd name="connsiteY1" fmla="*/ 285230 h 2292362"/>
              <a:gd name="connsiteX2" fmla="*/ 1365311 w 3790072"/>
              <a:gd name="connsiteY2" fmla="*/ 2292362 h 2292362"/>
              <a:gd name="connsiteX3" fmla="*/ 0 w 3790072"/>
              <a:gd name="connsiteY3" fmla="*/ 1815943 h 2292362"/>
            </a:gdLst>
            <a:ahLst/>
            <a:cxnLst>
              <a:cxn ang="0">
                <a:pos x="connsiteX0" y="connsiteY0"/>
              </a:cxn>
              <a:cxn ang="0">
                <a:pos x="connsiteX1" y="connsiteY1"/>
              </a:cxn>
              <a:cxn ang="0">
                <a:pos x="connsiteX2" y="connsiteY2"/>
              </a:cxn>
              <a:cxn ang="0">
                <a:pos x="connsiteX3" y="connsiteY3"/>
              </a:cxn>
            </a:cxnLst>
            <a:rect l="l" t="t" r="r" b="b"/>
            <a:pathLst>
              <a:path w="3790072" h="2292362">
                <a:moveTo>
                  <a:pt x="2354321" y="0"/>
                </a:moveTo>
                <a:lnTo>
                  <a:pt x="3790072" y="285230"/>
                </a:lnTo>
                <a:cubicBezTo>
                  <a:pt x="2981819" y="954274"/>
                  <a:pt x="2173565" y="1623318"/>
                  <a:pt x="1365311" y="2292362"/>
                </a:cubicBezTo>
                <a:lnTo>
                  <a:pt x="0" y="1815943"/>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288724" y="2996685"/>
            <a:ext cx="3790072" cy="2292362"/>
          </a:xfrm>
          <a:custGeom>
            <a:avLst/>
            <a:gdLst>
              <a:gd name="connsiteX0" fmla="*/ 2354321 w 3790072"/>
              <a:gd name="connsiteY0" fmla="*/ 0 h 2292362"/>
              <a:gd name="connsiteX1" fmla="*/ 3790072 w 3790072"/>
              <a:gd name="connsiteY1" fmla="*/ 285230 h 2292362"/>
              <a:gd name="connsiteX2" fmla="*/ 1365311 w 3790072"/>
              <a:gd name="connsiteY2" fmla="*/ 2292362 h 2292362"/>
              <a:gd name="connsiteX3" fmla="*/ 0 w 3790072"/>
              <a:gd name="connsiteY3" fmla="*/ 1815943 h 2292362"/>
            </a:gdLst>
            <a:ahLst/>
            <a:cxnLst>
              <a:cxn ang="0">
                <a:pos x="connsiteX0" y="connsiteY0"/>
              </a:cxn>
              <a:cxn ang="0">
                <a:pos x="connsiteX1" y="connsiteY1"/>
              </a:cxn>
              <a:cxn ang="0">
                <a:pos x="connsiteX2" y="connsiteY2"/>
              </a:cxn>
              <a:cxn ang="0">
                <a:pos x="connsiteX3" y="connsiteY3"/>
              </a:cxn>
            </a:cxnLst>
            <a:rect l="l" t="t" r="r" b="b"/>
            <a:pathLst>
              <a:path w="3790072" h="2292362">
                <a:moveTo>
                  <a:pt x="2354321" y="0"/>
                </a:moveTo>
                <a:lnTo>
                  <a:pt x="3790072" y="285230"/>
                </a:lnTo>
                <a:cubicBezTo>
                  <a:pt x="2981819" y="954274"/>
                  <a:pt x="2173565" y="1623318"/>
                  <a:pt x="1365311" y="2292362"/>
                </a:cubicBezTo>
                <a:lnTo>
                  <a:pt x="0" y="1815943"/>
                </a:lnTo>
                <a:close/>
              </a:path>
            </a:pathLst>
          </a:custGeom>
        </p:spPr>
        <p:txBody>
          <a:bodyPr wrap="square">
            <a:noAutofit/>
          </a:bodyPr>
          <a:lstStyle/>
          <a:p>
            <a:endParaRPr lang="en-US" dirty="0"/>
          </a:p>
        </p:txBody>
      </p:sp>
    </p:spTree>
    <p:extLst>
      <p:ext uri="{BB962C8B-B14F-4D97-AF65-F5344CB8AC3E}">
        <p14:creationId xmlns:p14="http://schemas.microsoft.com/office/powerpoint/2010/main" val="2330411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337" y="1507711"/>
            <a:ext cx="7217948" cy="5774358"/>
          </a:xfrm>
          <a:prstGeom prst="rect">
            <a:avLst/>
          </a:prstGeom>
          <a:effectLst>
            <a:outerShdw blurRad="165100" dist="38100" dir="2700000" algn="tl" rotWithShape="0">
              <a:prstClr val="black">
                <a:alpha val="40000"/>
              </a:prstClr>
            </a:outerShdw>
          </a:effectLst>
        </p:spPr>
      </p:pic>
      <p:sp>
        <p:nvSpPr>
          <p:cNvPr id="9" name="Picture Placeholder 8"/>
          <p:cNvSpPr>
            <a:spLocks noGrp="1"/>
          </p:cNvSpPr>
          <p:nvPr>
            <p:ph type="pic" sz="quarter" idx="10"/>
          </p:nvPr>
        </p:nvSpPr>
        <p:spPr>
          <a:xfrm>
            <a:off x="782936" y="2956036"/>
            <a:ext cx="3417762" cy="2362231"/>
          </a:xfrm>
          <a:custGeom>
            <a:avLst/>
            <a:gdLst>
              <a:gd name="connsiteX0" fmla="*/ 0 w 3634068"/>
              <a:gd name="connsiteY0" fmla="*/ 0 h 2558702"/>
              <a:gd name="connsiteX1" fmla="*/ 3403331 w 3634068"/>
              <a:gd name="connsiteY1" fmla="*/ 59821 h 2558702"/>
              <a:gd name="connsiteX2" fmla="*/ 3634068 w 3634068"/>
              <a:gd name="connsiteY2" fmla="*/ 2336511 h 2558702"/>
              <a:gd name="connsiteX3" fmla="*/ 179461 w 3634068"/>
              <a:gd name="connsiteY3" fmla="*/ 2558702 h 2558702"/>
              <a:gd name="connsiteX0" fmla="*/ 0 w 3634068"/>
              <a:gd name="connsiteY0" fmla="*/ 0 h 2505693"/>
              <a:gd name="connsiteX1" fmla="*/ 3403331 w 3634068"/>
              <a:gd name="connsiteY1" fmla="*/ 59821 h 2505693"/>
              <a:gd name="connsiteX2" fmla="*/ 3634068 w 3634068"/>
              <a:gd name="connsiteY2" fmla="*/ 2336511 h 2505693"/>
              <a:gd name="connsiteX3" fmla="*/ 205966 w 3634068"/>
              <a:gd name="connsiteY3" fmla="*/ 2505693 h 2505693"/>
              <a:gd name="connsiteX4" fmla="*/ 0 w 3634068"/>
              <a:gd name="connsiteY4" fmla="*/ 0 h 2505693"/>
              <a:gd name="connsiteX0" fmla="*/ 0 w 3607563"/>
              <a:gd name="connsiteY0" fmla="*/ 0 h 2505693"/>
              <a:gd name="connsiteX1" fmla="*/ 3403331 w 3607563"/>
              <a:gd name="connsiteY1" fmla="*/ 59821 h 2505693"/>
              <a:gd name="connsiteX2" fmla="*/ 3607563 w 3607563"/>
              <a:gd name="connsiteY2" fmla="*/ 2296755 h 2505693"/>
              <a:gd name="connsiteX3" fmla="*/ 205966 w 3607563"/>
              <a:gd name="connsiteY3" fmla="*/ 2505693 h 2505693"/>
              <a:gd name="connsiteX4" fmla="*/ 0 w 3607563"/>
              <a:gd name="connsiteY4" fmla="*/ 0 h 2505693"/>
              <a:gd name="connsiteX0" fmla="*/ 0 w 3567806"/>
              <a:gd name="connsiteY0" fmla="*/ 0 h 2465937"/>
              <a:gd name="connsiteX1" fmla="*/ 3363574 w 3567806"/>
              <a:gd name="connsiteY1" fmla="*/ 20065 h 2465937"/>
              <a:gd name="connsiteX2" fmla="*/ 3567806 w 3567806"/>
              <a:gd name="connsiteY2" fmla="*/ 2256999 h 2465937"/>
              <a:gd name="connsiteX3" fmla="*/ 166209 w 3567806"/>
              <a:gd name="connsiteY3" fmla="*/ 2465937 h 2465937"/>
              <a:gd name="connsiteX4" fmla="*/ 0 w 3567806"/>
              <a:gd name="connsiteY4" fmla="*/ 0 h 24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806" h="2465937">
                <a:moveTo>
                  <a:pt x="0" y="0"/>
                </a:moveTo>
                <a:lnTo>
                  <a:pt x="3363574" y="20065"/>
                </a:lnTo>
                <a:lnTo>
                  <a:pt x="3567806" y="2256999"/>
                </a:lnTo>
                <a:lnTo>
                  <a:pt x="166209" y="2465937"/>
                </a:lnTo>
                <a:cubicBezTo>
                  <a:pt x="106389" y="1613036"/>
                  <a:pt x="59820" y="852901"/>
                  <a:pt x="0"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085962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868174" y="2724871"/>
            <a:ext cx="1448110" cy="2754271"/>
          </a:xfrm>
          <a:custGeom>
            <a:avLst/>
            <a:gdLst>
              <a:gd name="connsiteX0" fmla="*/ 0 w 3316666"/>
              <a:gd name="connsiteY0" fmla="*/ 0 h 3316666"/>
              <a:gd name="connsiteX1" fmla="*/ 3316666 w 3316666"/>
              <a:gd name="connsiteY1" fmla="*/ 0 h 3316666"/>
              <a:gd name="connsiteX2" fmla="*/ 3316666 w 3316666"/>
              <a:gd name="connsiteY2" fmla="*/ 3316666 h 3316666"/>
              <a:gd name="connsiteX3" fmla="*/ 0 w 3316666"/>
              <a:gd name="connsiteY3" fmla="*/ 3316666 h 3316666"/>
              <a:gd name="connsiteX4" fmla="*/ 0 w 3316666"/>
              <a:gd name="connsiteY4" fmla="*/ 0 h 3316666"/>
              <a:gd name="connsiteX0" fmla="*/ 0 w 3316666"/>
              <a:gd name="connsiteY0" fmla="*/ 0 h 3316666"/>
              <a:gd name="connsiteX1" fmla="*/ 1395101 w 3316666"/>
              <a:gd name="connsiteY1" fmla="*/ 198783 h 3316666"/>
              <a:gd name="connsiteX2" fmla="*/ 3316666 w 3316666"/>
              <a:gd name="connsiteY2" fmla="*/ 3316666 h 3316666"/>
              <a:gd name="connsiteX3" fmla="*/ 0 w 3316666"/>
              <a:gd name="connsiteY3" fmla="*/ 3316666 h 3316666"/>
              <a:gd name="connsiteX4" fmla="*/ 0 w 3316666"/>
              <a:gd name="connsiteY4" fmla="*/ 0 h 3316666"/>
              <a:gd name="connsiteX0" fmla="*/ 0 w 1448109"/>
              <a:gd name="connsiteY0" fmla="*/ 0 h 3316666"/>
              <a:gd name="connsiteX1" fmla="*/ 1395101 w 1448109"/>
              <a:gd name="connsiteY1" fmla="*/ 198783 h 3316666"/>
              <a:gd name="connsiteX2" fmla="*/ 1448109 w 1448109"/>
              <a:gd name="connsiteY2" fmla="*/ 2693814 h 3316666"/>
              <a:gd name="connsiteX3" fmla="*/ 0 w 1448109"/>
              <a:gd name="connsiteY3" fmla="*/ 3316666 h 3316666"/>
              <a:gd name="connsiteX4" fmla="*/ 0 w 1448109"/>
              <a:gd name="connsiteY4" fmla="*/ 0 h 3316666"/>
              <a:gd name="connsiteX0" fmla="*/ 0 w 1448109"/>
              <a:gd name="connsiteY0" fmla="*/ 0 h 2693814"/>
              <a:gd name="connsiteX1" fmla="*/ 1395101 w 1448109"/>
              <a:gd name="connsiteY1" fmla="*/ 198783 h 2693814"/>
              <a:gd name="connsiteX2" fmla="*/ 1448109 w 1448109"/>
              <a:gd name="connsiteY2" fmla="*/ 2693814 h 2693814"/>
              <a:gd name="connsiteX3" fmla="*/ 0 w 1448109"/>
              <a:gd name="connsiteY3" fmla="*/ 2654058 h 2693814"/>
              <a:gd name="connsiteX4" fmla="*/ 0 w 1448109"/>
              <a:gd name="connsiteY4" fmla="*/ 0 h 2693814"/>
              <a:gd name="connsiteX0" fmla="*/ 0 w 1448110"/>
              <a:gd name="connsiteY0" fmla="*/ 0 h 2693814"/>
              <a:gd name="connsiteX1" fmla="*/ 1448110 w 1448110"/>
              <a:gd name="connsiteY1" fmla="*/ 212035 h 2693814"/>
              <a:gd name="connsiteX2" fmla="*/ 1448109 w 1448110"/>
              <a:gd name="connsiteY2" fmla="*/ 2693814 h 2693814"/>
              <a:gd name="connsiteX3" fmla="*/ 0 w 1448110"/>
              <a:gd name="connsiteY3" fmla="*/ 2654058 h 2693814"/>
              <a:gd name="connsiteX4" fmla="*/ 0 w 1448110"/>
              <a:gd name="connsiteY4" fmla="*/ 0 h 26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10" h="2693814">
                <a:moveTo>
                  <a:pt x="0" y="0"/>
                </a:moveTo>
                <a:lnTo>
                  <a:pt x="1448110" y="212035"/>
                </a:lnTo>
                <a:cubicBezTo>
                  <a:pt x="1448110" y="1039295"/>
                  <a:pt x="1448109" y="1866554"/>
                  <a:pt x="1448109" y="2693814"/>
                </a:cubicBezTo>
                <a:lnTo>
                  <a:pt x="0" y="2654058"/>
                </a:lnTo>
                <a:lnTo>
                  <a:pt x="0" y="0"/>
                </a:lnTo>
                <a:close/>
              </a:path>
            </a:pathLst>
          </a:custGeom>
        </p:spPr>
        <p:txBody>
          <a:bodyPr/>
          <a:lstStyle/>
          <a:p>
            <a:endParaRPr lang="id-ID" dirty="0"/>
          </a:p>
        </p:txBody>
      </p:sp>
      <p:sp>
        <p:nvSpPr>
          <p:cNvPr id="9" name="Picture Placeholder 7"/>
          <p:cNvSpPr>
            <a:spLocks noGrp="1"/>
          </p:cNvSpPr>
          <p:nvPr>
            <p:ph type="pic" sz="quarter" idx="11"/>
          </p:nvPr>
        </p:nvSpPr>
        <p:spPr>
          <a:xfrm>
            <a:off x="2444236" y="2674071"/>
            <a:ext cx="1448110" cy="2754271"/>
          </a:xfrm>
          <a:custGeom>
            <a:avLst/>
            <a:gdLst>
              <a:gd name="connsiteX0" fmla="*/ 0 w 3316666"/>
              <a:gd name="connsiteY0" fmla="*/ 0 h 3316666"/>
              <a:gd name="connsiteX1" fmla="*/ 3316666 w 3316666"/>
              <a:gd name="connsiteY1" fmla="*/ 0 h 3316666"/>
              <a:gd name="connsiteX2" fmla="*/ 3316666 w 3316666"/>
              <a:gd name="connsiteY2" fmla="*/ 3316666 h 3316666"/>
              <a:gd name="connsiteX3" fmla="*/ 0 w 3316666"/>
              <a:gd name="connsiteY3" fmla="*/ 3316666 h 3316666"/>
              <a:gd name="connsiteX4" fmla="*/ 0 w 3316666"/>
              <a:gd name="connsiteY4" fmla="*/ 0 h 3316666"/>
              <a:gd name="connsiteX0" fmla="*/ 0 w 3316666"/>
              <a:gd name="connsiteY0" fmla="*/ 0 h 3316666"/>
              <a:gd name="connsiteX1" fmla="*/ 1395101 w 3316666"/>
              <a:gd name="connsiteY1" fmla="*/ 198783 h 3316666"/>
              <a:gd name="connsiteX2" fmla="*/ 3316666 w 3316666"/>
              <a:gd name="connsiteY2" fmla="*/ 3316666 h 3316666"/>
              <a:gd name="connsiteX3" fmla="*/ 0 w 3316666"/>
              <a:gd name="connsiteY3" fmla="*/ 3316666 h 3316666"/>
              <a:gd name="connsiteX4" fmla="*/ 0 w 3316666"/>
              <a:gd name="connsiteY4" fmla="*/ 0 h 3316666"/>
              <a:gd name="connsiteX0" fmla="*/ 0 w 1448109"/>
              <a:gd name="connsiteY0" fmla="*/ 0 h 3316666"/>
              <a:gd name="connsiteX1" fmla="*/ 1395101 w 1448109"/>
              <a:gd name="connsiteY1" fmla="*/ 198783 h 3316666"/>
              <a:gd name="connsiteX2" fmla="*/ 1448109 w 1448109"/>
              <a:gd name="connsiteY2" fmla="*/ 2693814 h 3316666"/>
              <a:gd name="connsiteX3" fmla="*/ 0 w 1448109"/>
              <a:gd name="connsiteY3" fmla="*/ 3316666 h 3316666"/>
              <a:gd name="connsiteX4" fmla="*/ 0 w 1448109"/>
              <a:gd name="connsiteY4" fmla="*/ 0 h 3316666"/>
              <a:gd name="connsiteX0" fmla="*/ 0 w 1448109"/>
              <a:gd name="connsiteY0" fmla="*/ 0 h 2693814"/>
              <a:gd name="connsiteX1" fmla="*/ 1395101 w 1448109"/>
              <a:gd name="connsiteY1" fmla="*/ 198783 h 2693814"/>
              <a:gd name="connsiteX2" fmla="*/ 1448109 w 1448109"/>
              <a:gd name="connsiteY2" fmla="*/ 2693814 h 2693814"/>
              <a:gd name="connsiteX3" fmla="*/ 0 w 1448109"/>
              <a:gd name="connsiteY3" fmla="*/ 2654058 h 2693814"/>
              <a:gd name="connsiteX4" fmla="*/ 0 w 1448109"/>
              <a:gd name="connsiteY4" fmla="*/ 0 h 2693814"/>
              <a:gd name="connsiteX0" fmla="*/ 0 w 1448110"/>
              <a:gd name="connsiteY0" fmla="*/ 0 h 2693814"/>
              <a:gd name="connsiteX1" fmla="*/ 1448110 w 1448110"/>
              <a:gd name="connsiteY1" fmla="*/ 212035 h 2693814"/>
              <a:gd name="connsiteX2" fmla="*/ 1448109 w 1448110"/>
              <a:gd name="connsiteY2" fmla="*/ 2693814 h 2693814"/>
              <a:gd name="connsiteX3" fmla="*/ 0 w 1448110"/>
              <a:gd name="connsiteY3" fmla="*/ 2654058 h 2693814"/>
              <a:gd name="connsiteX4" fmla="*/ 0 w 1448110"/>
              <a:gd name="connsiteY4" fmla="*/ 0 h 26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10" h="2693814">
                <a:moveTo>
                  <a:pt x="0" y="0"/>
                </a:moveTo>
                <a:lnTo>
                  <a:pt x="1448110" y="212035"/>
                </a:lnTo>
                <a:cubicBezTo>
                  <a:pt x="1448110" y="1039295"/>
                  <a:pt x="1448109" y="1866554"/>
                  <a:pt x="1448109" y="2693814"/>
                </a:cubicBezTo>
                <a:lnTo>
                  <a:pt x="0" y="2654058"/>
                </a:lnTo>
                <a:lnTo>
                  <a:pt x="0" y="0"/>
                </a:lnTo>
                <a:close/>
              </a:path>
            </a:pathLst>
          </a:custGeom>
        </p:spPr>
        <p:txBody>
          <a:bodyPr/>
          <a:lstStyle/>
          <a:p>
            <a:endParaRPr lang="id-ID" dirty="0"/>
          </a:p>
        </p:txBody>
      </p:sp>
      <p:sp>
        <p:nvSpPr>
          <p:cNvPr id="8" name="Picture Placeholder 7"/>
          <p:cNvSpPr>
            <a:spLocks noGrp="1"/>
          </p:cNvSpPr>
          <p:nvPr>
            <p:ph type="pic" sz="quarter" idx="10"/>
          </p:nvPr>
        </p:nvSpPr>
        <p:spPr>
          <a:xfrm>
            <a:off x="4016656" y="2628796"/>
            <a:ext cx="1448110" cy="2754271"/>
          </a:xfrm>
          <a:custGeom>
            <a:avLst/>
            <a:gdLst>
              <a:gd name="connsiteX0" fmla="*/ 0 w 3316666"/>
              <a:gd name="connsiteY0" fmla="*/ 0 h 3316666"/>
              <a:gd name="connsiteX1" fmla="*/ 3316666 w 3316666"/>
              <a:gd name="connsiteY1" fmla="*/ 0 h 3316666"/>
              <a:gd name="connsiteX2" fmla="*/ 3316666 w 3316666"/>
              <a:gd name="connsiteY2" fmla="*/ 3316666 h 3316666"/>
              <a:gd name="connsiteX3" fmla="*/ 0 w 3316666"/>
              <a:gd name="connsiteY3" fmla="*/ 3316666 h 3316666"/>
              <a:gd name="connsiteX4" fmla="*/ 0 w 3316666"/>
              <a:gd name="connsiteY4" fmla="*/ 0 h 3316666"/>
              <a:gd name="connsiteX0" fmla="*/ 0 w 3316666"/>
              <a:gd name="connsiteY0" fmla="*/ 0 h 3316666"/>
              <a:gd name="connsiteX1" fmla="*/ 1395101 w 3316666"/>
              <a:gd name="connsiteY1" fmla="*/ 198783 h 3316666"/>
              <a:gd name="connsiteX2" fmla="*/ 3316666 w 3316666"/>
              <a:gd name="connsiteY2" fmla="*/ 3316666 h 3316666"/>
              <a:gd name="connsiteX3" fmla="*/ 0 w 3316666"/>
              <a:gd name="connsiteY3" fmla="*/ 3316666 h 3316666"/>
              <a:gd name="connsiteX4" fmla="*/ 0 w 3316666"/>
              <a:gd name="connsiteY4" fmla="*/ 0 h 3316666"/>
              <a:gd name="connsiteX0" fmla="*/ 0 w 1448109"/>
              <a:gd name="connsiteY0" fmla="*/ 0 h 3316666"/>
              <a:gd name="connsiteX1" fmla="*/ 1395101 w 1448109"/>
              <a:gd name="connsiteY1" fmla="*/ 198783 h 3316666"/>
              <a:gd name="connsiteX2" fmla="*/ 1448109 w 1448109"/>
              <a:gd name="connsiteY2" fmla="*/ 2693814 h 3316666"/>
              <a:gd name="connsiteX3" fmla="*/ 0 w 1448109"/>
              <a:gd name="connsiteY3" fmla="*/ 3316666 h 3316666"/>
              <a:gd name="connsiteX4" fmla="*/ 0 w 1448109"/>
              <a:gd name="connsiteY4" fmla="*/ 0 h 3316666"/>
              <a:gd name="connsiteX0" fmla="*/ 0 w 1448109"/>
              <a:gd name="connsiteY0" fmla="*/ 0 h 2693814"/>
              <a:gd name="connsiteX1" fmla="*/ 1395101 w 1448109"/>
              <a:gd name="connsiteY1" fmla="*/ 198783 h 2693814"/>
              <a:gd name="connsiteX2" fmla="*/ 1448109 w 1448109"/>
              <a:gd name="connsiteY2" fmla="*/ 2693814 h 2693814"/>
              <a:gd name="connsiteX3" fmla="*/ 0 w 1448109"/>
              <a:gd name="connsiteY3" fmla="*/ 2654058 h 2693814"/>
              <a:gd name="connsiteX4" fmla="*/ 0 w 1448109"/>
              <a:gd name="connsiteY4" fmla="*/ 0 h 2693814"/>
              <a:gd name="connsiteX0" fmla="*/ 0 w 1448110"/>
              <a:gd name="connsiteY0" fmla="*/ 0 h 2693814"/>
              <a:gd name="connsiteX1" fmla="*/ 1448110 w 1448110"/>
              <a:gd name="connsiteY1" fmla="*/ 212035 h 2693814"/>
              <a:gd name="connsiteX2" fmla="*/ 1448109 w 1448110"/>
              <a:gd name="connsiteY2" fmla="*/ 2693814 h 2693814"/>
              <a:gd name="connsiteX3" fmla="*/ 0 w 1448110"/>
              <a:gd name="connsiteY3" fmla="*/ 2654058 h 2693814"/>
              <a:gd name="connsiteX4" fmla="*/ 0 w 1448110"/>
              <a:gd name="connsiteY4" fmla="*/ 0 h 26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10" h="2693814">
                <a:moveTo>
                  <a:pt x="0" y="0"/>
                </a:moveTo>
                <a:lnTo>
                  <a:pt x="1448110" y="212035"/>
                </a:lnTo>
                <a:cubicBezTo>
                  <a:pt x="1448110" y="1039295"/>
                  <a:pt x="1448109" y="1866554"/>
                  <a:pt x="1448109" y="2693814"/>
                </a:cubicBezTo>
                <a:lnTo>
                  <a:pt x="0" y="2654058"/>
                </a:lnTo>
                <a:lnTo>
                  <a:pt x="0" y="0"/>
                </a:lnTo>
                <a:close/>
              </a:path>
            </a:pathLst>
          </a:custGeom>
        </p:spPr>
        <p:txBody>
          <a:bodyPr/>
          <a:lstStyle/>
          <a:p>
            <a:endParaRPr lang="id-ID"/>
          </a:p>
        </p:txBody>
      </p:sp>
    </p:spTree>
    <p:extLst>
      <p:ext uri="{BB962C8B-B14F-4D97-AF65-F5344CB8AC3E}">
        <p14:creationId xmlns:p14="http://schemas.microsoft.com/office/powerpoint/2010/main" val="2632791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15_Title Slide">
    <p:spTree>
      <p:nvGrpSpPr>
        <p:cNvPr id="1" name=""/>
        <p:cNvGrpSpPr/>
        <p:nvPr/>
      </p:nvGrpSpPr>
      <p:grpSpPr>
        <a:xfrm>
          <a:off x="0" y="0"/>
          <a:ext cx="0" cy="0"/>
          <a:chOff x="0" y="0"/>
          <a:chExt cx="0" cy="0"/>
        </a:xfrm>
      </p:grpSpPr>
      <p:grpSp>
        <p:nvGrpSpPr>
          <p:cNvPr id="2" name="Group 1"/>
          <p:cNvGrpSpPr/>
          <p:nvPr userDrawn="1"/>
        </p:nvGrpSpPr>
        <p:grpSpPr>
          <a:xfrm>
            <a:off x="6620126" y="2403038"/>
            <a:ext cx="5055720" cy="3161320"/>
            <a:chOff x="773113" y="61913"/>
            <a:chExt cx="10731500" cy="6710362"/>
          </a:xfrm>
        </p:grpSpPr>
        <p:sp>
          <p:nvSpPr>
            <p:cNvPr id="3" name="Freeform 5"/>
            <p:cNvSpPr>
              <a:spLocks/>
            </p:cNvSpPr>
            <p:nvPr/>
          </p:nvSpPr>
          <p:spPr bwMode="auto">
            <a:xfrm>
              <a:off x="944563" y="1484313"/>
              <a:ext cx="10560050" cy="5208587"/>
            </a:xfrm>
            <a:custGeom>
              <a:avLst/>
              <a:gdLst>
                <a:gd name="T0" fmla="*/ 2061 w 3201"/>
                <a:gd name="T1" fmla="*/ 0 h 1578"/>
                <a:gd name="T2" fmla="*/ 179 w 3201"/>
                <a:gd name="T3" fmla="*/ 895 h 1578"/>
                <a:gd name="T4" fmla="*/ 2 w 3201"/>
                <a:gd name="T5" fmla="*/ 998 h 1578"/>
                <a:gd name="T6" fmla="*/ 67 w 3201"/>
                <a:gd name="T7" fmla="*/ 1118 h 1578"/>
                <a:gd name="T8" fmla="*/ 793 w 3201"/>
                <a:gd name="T9" fmla="*/ 1535 h 1578"/>
                <a:gd name="T10" fmla="*/ 978 w 3201"/>
                <a:gd name="T11" fmla="*/ 1578 h 1578"/>
                <a:gd name="T12" fmla="*/ 1199 w 3201"/>
                <a:gd name="T13" fmla="*/ 1517 h 1578"/>
                <a:gd name="T14" fmla="*/ 3103 w 3201"/>
                <a:gd name="T15" fmla="*/ 421 h 1578"/>
                <a:gd name="T16" fmla="*/ 3201 w 3201"/>
                <a:gd name="T17" fmla="*/ 295 h 1578"/>
                <a:gd name="T18" fmla="*/ 2823 w 3201"/>
                <a:gd name="T19" fmla="*/ 39 h 1578"/>
                <a:gd name="T20" fmla="*/ 2061 w 3201"/>
                <a:gd name="T21" fmla="*/ 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1" h="1578">
                  <a:moveTo>
                    <a:pt x="2061" y="0"/>
                  </a:moveTo>
                  <a:cubicBezTo>
                    <a:pt x="179" y="895"/>
                    <a:pt x="179" y="895"/>
                    <a:pt x="179" y="895"/>
                  </a:cubicBezTo>
                  <a:cubicBezTo>
                    <a:pt x="179" y="895"/>
                    <a:pt x="4" y="921"/>
                    <a:pt x="2" y="998"/>
                  </a:cubicBezTo>
                  <a:cubicBezTo>
                    <a:pt x="0" y="1088"/>
                    <a:pt x="67" y="1118"/>
                    <a:pt x="67" y="1118"/>
                  </a:cubicBezTo>
                  <a:cubicBezTo>
                    <a:pt x="793" y="1535"/>
                    <a:pt x="793" y="1535"/>
                    <a:pt x="793" y="1535"/>
                  </a:cubicBezTo>
                  <a:cubicBezTo>
                    <a:pt x="793" y="1535"/>
                    <a:pt x="868" y="1578"/>
                    <a:pt x="978" y="1578"/>
                  </a:cubicBezTo>
                  <a:cubicBezTo>
                    <a:pt x="1042" y="1578"/>
                    <a:pt x="1119" y="1563"/>
                    <a:pt x="1199" y="1517"/>
                  </a:cubicBezTo>
                  <a:cubicBezTo>
                    <a:pt x="1488" y="1350"/>
                    <a:pt x="1427" y="1386"/>
                    <a:pt x="3103" y="421"/>
                  </a:cubicBezTo>
                  <a:cubicBezTo>
                    <a:pt x="3103" y="421"/>
                    <a:pt x="3201" y="371"/>
                    <a:pt x="3201" y="295"/>
                  </a:cubicBezTo>
                  <a:cubicBezTo>
                    <a:pt x="3201" y="172"/>
                    <a:pt x="2823" y="39"/>
                    <a:pt x="2823" y="39"/>
                  </a:cubicBezTo>
                  <a:cubicBezTo>
                    <a:pt x="2061" y="0"/>
                    <a:pt x="2061" y="0"/>
                    <a:pt x="2061" y="0"/>
                  </a:cubicBezTo>
                </a:path>
              </a:pathLst>
            </a:custGeom>
            <a:solidFill>
              <a:srgbClr val="BCBD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 name="Freeform 6"/>
            <p:cNvSpPr>
              <a:spLocks/>
            </p:cNvSpPr>
            <p:nvPr/>
          </p:nvSpPr>
          <p:spPr bwMode="auto">
            <a:xfrm>
              <a:off x="950913" y="1465263"/>
              <a:ext cx="10415588" cy="5307012"/>
            </a:xfrm>
            <a:custGeom>
              <a:avLst/>
              <a:gdLst>
                <a:gd name="T0" fmla="*/ 1 w 3157"/>
                <a:gd name="T1" fmla="*/ 885 h 1608"/>
                <a:gd name="T2" fmla="*/ 0 w 3157"/>
                <a:gd name="T3" fmla="*/ 1009 h 1608"/>
                <a:gd name="T4" fmla="*/ 55 w 3157"/>
                <a:gd name="T5" fmla="*/ 1099 h 1608"/>
                <a:gd name="T6" fmla="*/ 758 w 3157"/>
                <a:gd name="T7" fmla="*/ 1503 h 1608"/>
                <a:gd name="T8" fmla="*/ 1157 w 3157"/>
                <a:gd name="T9" fmla="*/ 1485 h 1608"/>
                <a:gd name="T10" fmla="*/ 3092 w 3157"/>
                <a:gd name="T11" fmla="*/ 370 h 1608"/>
                <a:gd name="T12" fmla="*/ 3157 w 3157"/>
                <a:gd name="T13" fmla="*/ 267 h 1608"/>
                <a:gd name="T14" fmla="*/ 3157 w 3157"/>
                <a:gd name="T15" fmla="*/ 146 h 1608"/>
                <a:gd name="T16" fmla="*/ 2000 w 3157"/>
                <a:gd name="T17" fmla="*/ 0 h 1608"/>
                <a:gd name="T18" fmla="*/ 1 w 3157"/>
                <a:gd name="T19" fmla="*/ 88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57" h="1608">
                  <a:moveTo>
                    <a:pt x="1" y="885"/>
                  </a:moveTo>
                  <a:cubicBezTo>
                    <a:pt x="0" y="1009"/>
                    <a:pt x="0" y="1009"/>
                    <a:pt x="0" y="1009"/>
                  </a:cubicBezTo>
                  <a:cubicBezTo>
                    <a:pt x="0" y="1009"/>
                    <a:pt x="2" y="1069"/>
                    <a:pt x="55" y="1099"/>
                  </a:cubicBezTo>
                  <a:cubicBezTo>
                    <a:pt x="115" y="1133"/>
                    <a:pt x="758" y="1503"/>
                    <a:pt x="758" y="1503"/>
                  </a:cubicBezTo>
                  <a:cubicBezTo>
                    <a:pt x="758" y="1503"/>
                    <a:pt x="943" y="1608"/>
                    <a:pt x="1157" y="1485"/>
                  </a:cubicBezTo>
                  <a:cubicBezTo>
                    <a:pt x="1434" y="1325"/>
                    <a:pt x="3092" y="370"/>
                    <a:pt x="3092" y="370"/>
                  </a:cubicBezTo>
                  <a:cubicBezTo>
                    <a:pt x="3092" y="370"/>
                    <a:pt x="3157" y="338"/>
                    <a:pt x="3157" y="267"/>
                  </a:cubicBezTo>
                  <a:cubicBezTo>
                    <a:pt x="3157" y="218"/>
                    <a:pt x="3157" y="146"/>
                    <a:pt x="3157" y="146"/>
                  </a:cubicBezTo>
                  <a:cubicBezTo>
                    <a:pt x="2000" y="0"/>
                    <a:pt x="2000" y="0"/>
                    <a:pt x="2000" y="0"/>
                  </a:cubicBezTo>
                  <a:lnTo>
                    <a:pt x="1" y="885"/>
                  </a:lnTo>
                  <a:close/>
                </a:path>
              </a:pathLst>
            </a:custGeom>
            <a:solidFill>
              <a:srgbClr val="E0D4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5" name="Freeform 7"/>
            <p:cNvSpPr>
              <a:spLocks/>
            </p:cNvSpPr>
            <p:nvPr/>
          </p:nvSpPr>
          <p:spPr bwMode="auto">
            <a:xfrm>
              <a:off x="773113" y="61913"/>
              <a:ext cx="10679113" cy="6138862"/>
            </a:xfrm>
            <a:custGeom>
              <a:avLst/>
              <a:gdLst>
                <a:gd name="T0" fmla="*/ 1178 w 3237"/>
                <a:gd name="T1" fmla="*/ 1797 h 1860"/>
                <a:gd name="T2" fmla="*/ 850 w 3237"/>
                <a:gd name="T3" fmla="*/ 1809 h 1860"/>
                <a:gd name="T4" fmla="*/ 111 w 3237"/>
                <a:gd name="T5" fmla="*/ 1384 h 1860"/>
                <a:gd name="T6" fmla="*/ 123 w 3237"/>
                <a:gd name="T7" fmla="*/ 1198 h 1860"/>
                <a:gd name="T8" fmla="*/ 2062 w 3237"/>
                <a:gd name="T9" fmla="*/ 81 h 1860"/>
                <a:gd name="T10" fmla="*/ 2388 w 3237"/>
                <a:gd name="T11" fmla="*/ 53 h 1860"/>
                <a:gd name="T12" fmla="*/ 3148 w 3237"/>
                <a:gd name="T13" fmla="*/ 488 h 1860"/>
                <a:gd name="T14" fmla="*/ 3140 w 3237"/>
                <a:gd name="T15" fmla="*/ 667 h 1860"/>
                <a:gd name="T16" fmla="*/ 1178 w 3237"/>
                <a:gd name="T17" fmla="*/ 1797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7" h="1860">
                  <a:moveTo>
                    <a:pt x="1178" y="1797"/>
                  </a:moveTo>
                  <a:cubicBezTo>
                    <a:pt x="1056" y="1859"/>
                    <a:pt x="948" y="1860"/>
                    <a:pt x="850" y="1809"/>
                  </a:cubicBezTo>
                  <a:cubicBezTo>
                    <a:pt x="111" y="1384"/>
                    <a:pt x="111" y="1384"/>
                    <a:pt x="111" y="1384"/>
                  </a:cubicBezTo>
                  <a:cubicBezTo>
                    <a:pt x="68" y="1359"/>
                    <a:pt x="0" y="1274"/>
                    <a:pt x="123" y="1198"/>
                  </a:cubicBezTo>
                  <a:cubicBezTo>
                    <a:pt x="2062" y="81"/>
                    <a:pt x="2062" y="81"/>
                    <a:pt x="2062" y="81"/>
                  </a:cubicBezTo>
                  <a:cubicBezTo>
                    <a:pt x="2185" y="6"/>
                    <a:pt x="2295" y="0"/>
                    <a:pt x="2388" y="53"/>
                  </a:cubicBezTo>
                  <a:cubicBezTo>
                    <a:pt x="3148" y="488"/>
                    <a:pt x="3148" y="488"/>
                    <a:pt x="3148" y="488"/>
                  </a:cubicBezTo>
                  <a:cubicBezTo>
                    <a:pt x="3237" y="534"/>
                    <a:pt x="3229" y="605"/>
                    <a:pt x="3140" y="667"/>
                  </a:cubicBezTo>
                  <a:lnTo>
                    <a:pt x="1178" y="1797"/>
                  </a:lnTo>
                  <a:close/>
                </a:path>
              </a:pathLst>
            </a:custGeom>
            <a:solidFill>
              <a:srgbClr val="EBE1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 name="Freeform 8"/>
            <p:cNvSpPr>
              <a:spLocks/>
            </p:cNvSpPr>
            <p:nvPr/>
          </p:nvSpPr>
          <p:spPr bwMode="auto">
            <a:xfrm>
              <a:off x="901701" y="73026"/>
              <a:ext cx="10517188" cy="5986462"/>
            </a:xfrm>
            <a:custGeom>
              <a:avLst/>
              <a:gdLst>
                <a:gd name="T0" fmla="*/ 1117 w 3188"/>
                <a:gd name="T1" fmla="*/ 1760 h 1814"/>
                <a:gd name="T2" fmla="*/ 836 w 3188"/>
                <a:gd name="T3" fmla="*/ 1767 h 1814"/>
                <a:gd name="T4" fmla="*/ 84 w 3188"/>
                <a:gd name="T5" fmla="*/ 1341 h 1814"/>
                <a:gd name="T6" fmla="*/ 90 w 3188"/>
                <a:gd name="T7" fmla="*/ 1193 h 1814"/>
                <a:gd name="T8" fmla="*/ 2044 w 3188"/>
                <a:gd name="T9" fmla="*/ 69 h 1814"/>
                <a:gd name="T10" fmla="*/ 2325 w 3188"/>
                <a:gd name="T11" fmla="*/ 45 h 1814"/>
                <a:gd name="T12" fmla="*/ 3093 w 3188"/>
                <a:gd name="T13" fmla="*/ 485 h 1814"/>
                <a:gd name="T14" fmla="*/ 3094 w 3188"/>
                <a:gd name="T15" fmla="*/ 621 h 1814"/>
                <a:gd name="T16" fmla="*/ 1117 w 3188"/>
                <a:gd name="T17" fmla="*/ 1760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8" h="1814">
                  <a:moveTo>
                    <a:pt x="1117" y="1760"/>
                  </a:moveTo>
                  <a:cubicBezTo>
                    <a:pt x="1035" y="1814"/>
                    <a:pt x="911" y="1810"/>
                    <a:pt x="836" y="1767"/>
                  </a:cubicBezTo>
                  <a:cubicBezTo>
                    <a:pt x="84" y="1341"/>
                    <a:pt x="84" y="1341"/>
                    <a:pt x="84" y="1341"/>
                  </a:cubicBezTo>
                  <a:cubicBezTo>
                    <a:pt x="0" y="1288"/>
                    <a:pt x="21" y="1235"/>
                    <a:pt x="90" y="1193"/>
                  </a:cubicBezTo>
                  <a:cubicBezTo>
                    <a:pt x="2044" y="69"/>
                    <a:pt x="2044" y="69"/>
                    <a:pt x="2044" y="69"/>
                  </a:cubicBezTo>
                  <a:cubicBezTo>
                    <a:pt x="2136" y="16"/>
                    <a:pt x="2238" y="0"/>
                    <a:pt x="2325" y="45"/>
                  </a:cubicBezTo>
                  <a:cubicBezTo>
                    <a:pt x="3093" y="485"/>
                    <a:pt x="3093" y="485"/>
                    <a:pt x="3093" y="485"/>
                  </a:cubicBezTo>
                  <a:cubicBezTo>
                    <a:pt x="3147" y="511"/>
                    <a:pt x="3188" y="564"/>
                    <a:pt x="3094" y="621"/>
                  </a:cubicBezTo>
                  <a:lnTo>
                    <a:pt x="1117" y="1760"/>
                  </a:lnTo>
                  <a:close/>
                </a:path>
              </a:pathLst>
            </a:custGeom>
            <a:solidFill>
              <a:srgbClr val="EBEBEB">
                <a:alpha val="70000"/>
              </a:srgbClr>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7" name="Freeform 9"/>
            <p:cNvSpPr>
              <a:spLocks/>
            </p:cNvSpPr>
            <p:nvPr/>
          </p:nvSpPr>
          <p:spPr bwMode="auto">
            <a:xfrm>
              <a:off x="2425701" y="4587875"/>
              <a:ext cx="930275" cy="563562"/>
            </a:xfrm>
            <a:custGeom>
              <a:avLst/>
              <a:gdLst>
                <a:gd name="T0" fmla="*/ 129 w 282"/>
                <a:gd name="T1" fmla="*/ 171 h 171"/>
                <a:gd name="T2" fmla="*/ 4 w 282"/>
                <a:gd name="T3" fmla="*/ 97 h 171"/>
                <a:gd name="T4" fmla="*/ 133 w 282"/>
                <a:gd name="T5" fmla="*/ 0 h 171"/>
                <a:gd name="T6" fmla="*/ 153 w 282"/>
                <a:gd name="T7" fmla="*/ 0 h 171"/>
                <a:gd name="T8" fmla="*/ 278 w 282"/>
                <a:gd name="T9" fmla="*/ 73 h 171"/>
                <a:gd name="T10" fmla="*/ 149 w 282"/>
                <a:gd name="T11" fmla="*/ 170 h 171"/>
                <a:gd name="T12" fmla="*/ 129 w 282"/>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282" h="171">
                  <a:moveTo>
                    <a:pt x="129" y="171"/>
                  </a:moveTo>
                  <a:cubicBezTo>
                    <a:pt x="62" y="171"/>
                    <a:pt x="8" y="139"/>
                    <a:pt x="4" y="97"/>
                  </a:cubicBezTo>
                  <a:cubicBezTo>
                    <a:pt x="0" y="51"/>
                    <a:pt x="58" y="7"/>
                    <a:pt x="133" y="0"/>
                  </a:cubicBezTo>
                  <a:cubicBezTo>
                    <a:pt x="140" y="0"/>
                    <a:pt x="146" y="0"/>
                    <a:pt x="153" y="0"/>
                  </a:cubicBezTo>
                  <a:cubicBezTo>
                    <a:pt x="220" y="0"/>
                    <a:pt x="274" y="31"/>
                    <a:pt x="278" y="73"/>
                  </a:cubicBezTo>
                  <a:cubicBezTo>
                    <a:pt x="282" y="120"/>
                    <a:pt x="224" y="163"/>
                    <a:pt x="149" y="170"/>
                  </a:cubicBezTo>
                  <a:cubicBezTo>
                    <a:pt x="142" y="171"/>
                    <a:pt x="136" y="171"/>
                    <a:pt x="129" y="171"/>
                  </a:cubicBezTo>
                  <a:close/>
                </a:path>
              </a:pathLst>
            </a:custGeom>
            <a:solidFill>
              <a:srgbClr val="EBEBEB">
                <a:alpha val="70000"/>
              </a:srgbClr>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8" name="Freeform 10"/>
            <p:cNvSpPr>
              <a:spLocks noEditPoints="1"/>
            </p:cNvSpPr>
            <p:nvPr/>
          </p:nvSpPr>
          <p:spPr bwMode="auto">
            <a:xfrm>
              <a:off x="2405063" y="4567238"/>
              <a:ext cx="969963" cy="604837"/>
            </a:xfrm>
            <a:custGeom>
              <a:avLst/>
              <a:gdLst>
                <a:gd name="T0" fmla="*/ 159 w 294"/>
                <a:gd name="T1" fmla="*/ 0 h 183"/>
                <a:gd name="T2" fmla="*/ 159 w 294"/>
                <a:gd name="T3" fmla="*/ 12 h 183"/>
                <a:gd name="T4" fmla="*/ 159 w 294"/>
                <a:gd name="T5" fmla="*/ 12 h 183"/>
                <a:gd name="T6" fmla="*/ 278 w 294"/>
                <a:gd name="T7" fmla="*/ 80 h 183"/>
                <a:gd name="T8" fmla="*/ 246 w 294"/>
                <a:gd name="T9" fmla="*/ 137 h 183"/>
                <a:gd name="T10" fmla="*/ 154 w 294"/>
                <a:gd name="T11" fmla="*/ 170 h 183"/>
                <a:gd name="T12" fmla="*/ 135 w 294"/>
                <a:gd name="T13" fmla="*/ 171 h 183"/>
                <a:gd name="T14" fmla="*/ 16 w 294"/>
                <a:gd name="T15" fmla="*/ 103 h 183"/>
                <a:gd name="T16" fmla="*/ 48 w 294"/>
                <a:gd name="T17" fmla="*/ 45 h 183"/>
                <a:gd name="T18" fmla="*/ 140 w 294"/>
                <a:gd name="T19" fmla="*/ 12 h 183"/>
                <a:gd name="T20" fmla="*/ 159 w 294"/>
                <a:gd name="T21" fmla="*/ 12 h 183"/>
                <a:gd name="T22" fmla="*/ 159 w 294"/>
                <a:gd name="T23" fmla="*/ 0 h 183"/>
                <a:gd name="T24" fmla="*/ 159 w 294"/>
                <a:gd name="T25" fmla="*/ 0 h 183"/>
                <a:gd name="T26" fmla="*/ 139 w 294"/>
                <a:gd name="T27" fmla="*/ 0 h 183"/>
                <a:gd name="T28" fmla="*/ 4 w 294"/>
                <a:gd name="T29" fmla="*/ 104 h 183"/>
                <a:gd name="T30" fmla="*/ 135 w 294"/>
                <a:gd name="T31" fmla="*/ 183 h 183"/>
                <a:gd name="T32" fmla="*/ 155 w 294"/>
                <a:gd name="T33" fmla="*/ 182 h 183"/>
                <a:gd name="T34" fmla="*/ 290 w 294"/>
                <a:gd name="T35" fmla="*/ 79 h 183"/>
                <a:gd name="T36" fmla="*/ 159 w 294"/>
                <a:gd name="T3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4" h="183">
                  <a:moveTo>
                    <a:pt x="159" y="0"/>
                  </a:moveTo>
                  <a:cubicBezTo>
                    <a:pt x="159" y="12"/>
                    <a:pt x="159" y="12"/>
                    <a:pt x="159" y="12"/>
                  </a:cubicBezTo>
                  <a:cubicBezTo>
                    <a:pt x="159" y="12"/>
                    <a:pt x="159" y="12"/>
                    <a:pt x="159" y="12"/>
                  </a:cubicBezTo>
                  <a:cubicBezTo>
                    <a:pt x="223" y="12"/>
                    <a:pt x="274" y="41"/>
                    <a:pt x="278" y="80"/>
                  </a:cubicBezTo>
                  <a:cubicBezTo>
                    <a:pt x="279" y="100"/>
                    <a:pt x="268" y="120"/>
                    <a:pt x="246" y="137"/>
                  </a:cubicBezTo>
                  <a:cubicBezTo>
                    <a:pt x="223" y="155"/>
                    <a:pt x="190" y="167"/>
                    <a:pt x="154" y="170"/>
                  </a:cubicBezTo>
                  <a:cubicBezTo>
                    <a:pt x="148" y="171"/>
                    <a:pt x="141" y="171"/>
                    <a:pt x="135" y="171"/>
                  </a:cubicBezTo>
                  <a:cubicBezTo>
                    <a:pt x="71" y="171"/>
                    <a:pt x="20" y="142"/>
                    <a:pt x="16" y="103"/>
                  </a:cubicBezTo>
                  <a:cubicBezTo>
                    <a:pt x="15" y="83"/>
                    <a:pt x="26" y="62"/>
                    <a:pt x="48" y="45"/>
                  </a:cubicBezTo>
                  <a:cubicBezTo>
                    <a:pt x="71" y="27"/>
                    <a:pt x="104" y="16"/>
                    <a:pt x="140" y="12"/>
                  </a:cubicBezTo>
                  <a:cubicBezTo>
                    <a:pt x="146" y="12"/>
                    <a:pt x="153" y="12"/>
                    <a:pt x="159" y="12"/>
                  </a:cubicBezTo>
                  <a:cubicBezTo>
                    <a:pt x="159" y="0"/>
                    <a:pt x="159" y="0"/>
                    <a:pt x="159" y="0"/>
                  </a:cubicBezTo>
                  <a:moveTo>
                    <a:pt x="159" y="0"/>
                  </a:moveTo>
                  <a:cubicBezTo>
                    <a:pt x="152" y="0"/>
                    <a:pt x="146" y="0"/>
                    <a:pt x="139" y="0"/>
                  </a:cubicBezTo>
                  <a:cubicBezTo>
                    <a:pt x="60" y="7"/>
                    <a:pt x="0" y="54"/>
                    <a:pt x="4" y="104"/>
                  </a:cubicBezTo>
                  <a:cubicBezTo>
                    <a:pt x="9" y="150"/>
                    <a:pt x="65" y="183"/>
                    <a:pt x="135" y="183"/>
                  </a:cubicBezTo>
                  <a:cubicBezTo>
                    <a:pt x="142" y="183"/>
                    <a:pt x="148" y="183"/>
                    <a:pt x="155" y="182"/>
                  </a:cubicBezTo>
                  <a:cubicBezTo>
                    <a:pt x="234" y="175"/>
                    <a:pt x="294" y="129"/>
                    <a:pt x="290" y="79"/>
                  </a:cubicBezTo>
                  <a:cubicBezTo>
                    <a:pt x="286" y="33"/>
                    <a:pt x="229" y="0"/>
                    <a:pt x="159" y="0"/>
                  </a:cubicBezTo>
                  <a:close/>
                </a:path>
              </a:pathLst>
            </a:custGeom>
            <a:solidFill>
              <a:srgbClr val="E0D4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nvGrpSpPr>
            <p:cNvPr id="9" name="Group 68"/>
            <p:cNvGrpSpPr/>
            <p:nvPr/>
          </p:nvGrpSpPr>
          <p:grpSpPr>
            <a:xfrm>
              <a:off x="1452563" y="4973638"/>
              <a:ext cx="444501" cy="425450"/>
              <a:chOff x="1452563" y="4973638"/>
              <a:chExt cx="444501" cy="425450"/>
            </a:xfrm>
          </p:grpSpPr>
          <p:sp>
            <p:nvSpPr>
              <p:cNvPr id="34" name="Freeform 11"/>
              <p:cNvSpPr>
                <a:spLocks/>
              </p:cNvSpPr>
              <p:nvPr/>
            </p:nvSpPr>
            <p:spPr bwMode="auto">
              <a:xfrm>
                <a:off x="1452563" y="4973638"/>
                <a:ext cx="73025"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2"/>
                      <a:pt x="0" y="4"/>
                      <a:pt x="4" y="2"/>
                    </a:cubicBezTo>
                    <a:cubicBezTo>
                      <a:pt x="8"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5" name="Freeform 12"/>
              <p:cNvSpPr>
                <a:spLocks/>
              </p:cNvSpPr>
              <p:nvPr/>
            </p:nvSpPr>
            <p:spPr bwMode="auto">
              <a:xfrm>
                <a:off x="1544638" y="5029200"/>
                <a:ext cx="73025" cy="100012"/>
              </a:xfrm>
              <a:custGeom>
                <a:avLst/>
                <a:gdLst>
                  <a:gd name="T0" fmla="*/ 18 w 22"/>
                  <a:gd name="T1" fmla="*/ 11 h 30"/>
                  <a:gd name="T2" fmla="*/ 17 w 22"/>
                  <a:gd name="T3" fmla="*/ 28 h 30"/>
                  <a:gd name="T4" fmla="*/ 4 w 22"/>
                  <a:gd name="T5" fmla="*/ 19 h 30"/>
                  <a:gd name="T6" fmla="*/ 4 w 22"/>
                  <a:gd name="T7" fmla="*/ 3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1" y="26"/>
                      <a:pt x="17" y="28"/>
                    </a:cubicBezTo>
                    <a:cubicBezTo>
                      <a:pt x="13" y="30"/>
                      <a:pt x="7" y="26"/>
                      <a:pt x="4" y="19"/>
                    </a:cubicBezTo>
                    <a:cubicBezTo>
                      <a:pt x="0" y="12"/>
                      <a:pt x="0" y="5"/>
                      <a:pt x="4" y="3"/>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6" name="Freeform 13"/>
              <p:cNvSpPr>
                <a:spLocks/>
              </p:cNvSpPr>
              <p:nvPr/>
            </p:nvSpPr>
            <p:spPr bwMode="auto">
              <a:xfrm>
                <a:off x="1636713" y="5086350"/>
                <a:ext cx="73025"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1"/>
                      <a:pt x="0" y="4"/>
                      <a:pt x="4" y="2"/>
                    </a:cubicBezTo>
                    <a:cubicBezTo>
                      <a:pt x="8"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7" name="Freeform 14"/>
              <p:cNvSpPr>
                <a:spLocks/>
              </p:cNvSpPr>
              <p:nvPr/>
            </p:nvSpPr>
            <p:spPr bwMode="auto">
              <a:xfrm>
                <a:off x="1728788" y="5141913"/>
                <a:ext cx="73025"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2"/>
                      <a:pt x="0" y="4"/>
                      <a:pt x="4" y="2"/>
                    </a:cubicBezTo>
                    <a:cubicBezTo>
                      <a:pt x="8"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8" name="Freeform 15"/>
              <p:cNvSpPr>
                <a:spLocks/>
              </p:cNvSpPr>
              <p:nvPr/>
            </p:nvSpPr>
            <p:spPr bwMode="auto">
              <a:xfrm>
                <a:off x="1825626" y="5197475"/>
                <a:ext cx="68263" cy="96837"/>
              </a:xfrm>
              <a:custGeom>
                <a:avLst/>
                <a:gdLst>
                  <a:gd name="T0" fmla="*/ 18 w 21"/>
                  <a:gd name="T1" fmla="*/ 11 h 29"/>
                  <a:gd name="T2" fmla="*/ 17 w 21"/>
                  <a:gd name="T3" fmla="*/ 27 h 29"/>
                  <a:gd name="T4" fmla="*/ 3 w 21"/>
                  <a:gd name="T5" fmla="*/ 19 h 29"/>
                  <a:gd name="T6" fmla="*/ 4 w 21"/>
                  <a:gd name="T7" fmla="*/ 2 h 29"/>
                  <a:gd name="T8" fmla="*/ 18 w 21"/>
                  <a:gd name="T9" fmla="*/ 11 h 29"/>
                </a:gdLst>
                <a:ahLst/>
                <a:cxnLst>
                  <a:cxn ang="0">
                    <a:pos x="T0" y="T1"/>
                  </a:cxn>
                  <a:cxn ang="0">
                    <a:pos x="T2" y="T3"/>
                  </a:cxn>
                  <a:cxn ang="0">
                    <a:pos x="T4" y="T5"/>
                  </a:cxn>
                  <a:cxn ang="0">
                    <a:pos x="T6" y="T7"/>
                  </a:cxn>
                  <a:cxn ang="0">
                    <a:pos x="T8" y="T9"/>
                  </a:cxn>
                </a:cxnLst>
                <a:rect l="0" t="0" r="r" b="b"/>
                <a:pathLst>
                  <a:path w="21" h="29">
                    <a:moveTo>
                      <a:pt x="18" y="11"/>
                    </a:moveTo>
                    <a:cubicBezTo>
                      <a:pt x="21" y="18"/>
                      <a:pt x="21" y="25"/>
                      <a:pt x="17" y="27"/>
                    </a:cubicBezTo>
                    <a:cubicBezTo>
                      <a:pt x="13" y="29"/>
                      <a:pt x="7" y="25"/>
                      <a:pt x="3" y="19"/>
                    </a:cubicBezTo>
                    <a:cubicBezTo>
                      <a:pt x="0" y="12"/>
                      <a:pt x="0" y="4"/>
                      <a:pt x="4" y="2"/>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9" name="Freeform 16"/>
              <p:cNvSpPr>
                <a:spLocks/>
              </p:cNvSpPr>
              <p:nvPr/>
            </p:nvSpPr>
            <p:spPr bwMode="auto">
              <a:xfrm>
                <a:off x="1455738" y="5075238"/>
                <a:ext cx="73025" cy="96837"/>
              </a:xfrm>
              <a:custGeom>
                <a:avLst/>
                <a:gdLst>
                  <a:gd name="T0" fmla="*/ 18 w 22"/>
                  <a:gd name="T1" fmla="*/ 11 h 29"/>
                  <a:gd name="T2" fmla="*/ 18 w 22"/>
                  <a:gd name="T3" fmla="*/ 27 h 29"/>
                  <a:gd name="T4" fmla="*/ 4 w 22"/>
                  <a:gd name="T5" fmla="*/ 19 h 29"/>
                  <a:gd name="T6" fmla="*/ 5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6"/>
                      <a:pt x="4" y="19"/>
                    </a:cubicBezTo>
                    <a:cubicBezTo>
                      <a:pt x="0" y="12"/>
                      <a:pt x="1" y="4"/>
                      <a:pt x="5" y="2"/>
                    </a:cubicBezTo>
                    <a:cubicBezTo>
                      <a:pt x="9"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0" name="Freeform 17"/>
              <p:cNvSpPr>
                <a:spLocks/>
              </p:cNvSpPr>
              <p:nvPr/>
            </p:nvSpPr>
            <p:spPr bwMode="auto">
              <a:xfrm>
                <a:off x="1547813" y="5135563"/>
                <a:ext cx="73025" cy="95250"/>
              </a:xfrm>
              <a:custGeom>
                <a:avLst/>
                <a:gdLst>
                  <a:gd name="T0" fmla="*/ 18 w 22"/>
                  <a:gd name="T1" fmla="*/ 10 h 29"/>
                  <a:gd name="T2" fmla="*/ 18 w 22"/>
                  <a:gd name="T3" fmla="*/ 27 h 29"/>
                  <a:gd name="T4" fmla="*/ 4 w 22"/>
                  <a:gd name="T5" fmla="*/ 18 h 29"/>
                  <a:gd name="T6" fmla="*/ 4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1" y="25"/>
                      <a:pt x="18" y="27"/>
                    </a:cubicBezTo>
                    <a:cubicBezTo>
                      <a:pt x="14" y="29"/>
                      <a:pt x="7" y="25"/>
                      <a:pt x="4" y="18"/>
                    </a:cubicBezTo>
                    <a:cubicBezTo>
                      <a:pt x="0" y="11"/>
                      <a:pt x="0" y="4"/>
                      <a:pt x="4" y="2"/>
                    </a:cubicBezTo>
                    <a:cubicBezTo>
                      <a:pt x="8" y="0"/>
                      <a:pt x="14" y="4"/>
                      <a:pt x="18" y="10"/>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1" name="Freeform 18"/>
              <p:cNvSpPr>
                <a:spLocks/>
              </p:cNvSpPr>
              <p:nvPr/>
            </p:nvSpPr>
            <p:spPr bwMode="auto">
              <a:xfrm>
                <a:off x="1639888" y="5187950"/>
                <a:ext cx="73025" cy="95250"/>
              </a:xfrm>
              <a:custGeom>
                <a:avLst/>
                <a:gdLst>
                  <a:gd name="T0" fmla="*/ 18 w 22"/>
                  <a:gd name="T1" fmla="*/ 11 h 29"/>
                  <a:gd name="T2" fmla="*/ 18 w 22"/>
                  <a:gd name="T3" fmla="*/ 27 h 29"/>
                  <a:gd name="T4" fmla="*/ 4 w 22"/>
                  <a:gd name="T5" fmla="*/ 18 h 29"/>
                  <a:gd name="T6" fmla="*/ 5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2"/>
                      <a:pt x="1" y="4"/>
                      <a:pt x="5" y="2"/>
                    </a:cubicBezTo>
                    <a:cubicBezTo>
                      <a:pt x="8"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2" name="Freeform 19"/>
              <p:cNvSpPr>
                <a:spLocks/>
              </p:cNvSpPr>
              <p:nvPr/>
            </p:nvSpPr>
            <p:spPr bwMode="auto">
              <a:xfrm>
                <a:off x="1731963" y="5243513"/>
                <a:ext cx="73025" cy="96837"/>
              </a:xfrm>
              <a:custGeom>
                <a:avLst/>
                <a:gdLst>
                  <a:gd name="T0" fmla="*/ 18 w 22"/>
                  <a:gd name="T1" fmla="*/ 11 h 29"/>
                  <a:gd name="T2" fmla="*/ 18 w 22"/>
                  <a:gd name="T3" fmla="*/ 27 h 29"/>
                  <a:gd name="T4" fmla="*/ 4 w 22"/>
                  <a:gd name="T5" fmla="*/ 19 h 29"/>
                  <a:gd name="T6" fmla="*/ 5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6"/>
                      <a:pt x="4" y="19"/>
                    </a:cubicBezTo>
                    <a:cubicBezTo>
                      <a:pt x="0" y="12"/>
                      <a:pt x="1" y="4"/>
                      <a:pt x="5" y="2"/>
                    </a:cubicBezTo>
                    <a:cubicBezTo>
                      <a:pt x="9"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3" name="Freeform 20"/>
              <p:cNvSpPr>
                <a:spLocks/>
              </p:cNvSpPr>
              <p:nvPr/>
            </p:nvSpPr>
            <p:spPr bwMode="auto">
              <a:xfrm>
                <a:off x="1828801" y="5300663"/>
                <a:ext cx="68263" cy="98425"/>
              </a:xfrm>
              <a:custGeom>
                <a:avLst/>
                <a:gdLst>
                  <a:gd name="T0" fmla="*/ 18 w 21"/>
                  <a:gd name="T1" fmla="*/ 11 h 30"/>
                  <a:gd name="T2" fmla="*/ 17 w 21"/>
                  <a:gd name="T3" fmla="*/ 27 h 30"/>
                  <a:gd name="T4" fmla="*/ 3 w 21"/>
                  <a:gd name="T5" fmla="*/ 19 h 30"/>
                  <a:gd name="T6" fmla="*/ 4 w 21"/>
                  <a:gd name="T7" fmla="*/ 2 h 30"/>
                  <a:gd name="T8" fmla="*/ 18 w 21"/>
                  <a:gd name="T9" fmla="*/ 11 h 30"/>
                </a:gdLst>
                <a:ahLst/>
                <a:cxnLst>
                  <a:cxn ang="0">
                    <a:pos x="T0" y="T1"/>
                  </a:cxn>
                  <a:cxn ang="0">
                    <a:pos x="T2" y="T3"/>
                  </a:cxn>
                  <a:cxn ang="0">
                    <a:pos x="T4" y="T5"/>
                  </a:cxn>
                  <a:cxn ang="0">
                    <a:pos x="T6" y="T7"/>
                  </a:cxn>
                  <a:cxn ang="0">
                    <a:pos x="T8" y="T9"/>
                  </a:cxn>
                </a:cxnLst>
                <a:rect l="0" t="0" r="r" b="b"/>
                <a:pathLst>
                  <a:path w="21" h="30">
                    <a:moveTo>
                      <a:pt x="18" y="11"/>
                    </a:moveTo>
                    <a:cubicBezTo>
                      <a:pt x="21" y="18"/>
                      <a:pt x="21" y="25"/>
                      <a:pt x="17" y="27"/>
                    </a:cubicBezTo>
                    <a:cubicBezTo>
                      <a:pt x="13" y="30"/>
                      <a:pt x="7" y="26"/>
                      <a:pt x="3" y="19"/>
                    </a:cubicBezTo>
                    <a:cubicBezTo>
                      <a:pt x="0" y="12"/>
                      <a:pt x="0" y="5"/>
                      <a:pt x="4" y="2"/>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grpSp>
          <p:nvGrpSpPr>
            <p:cNvPr id="10" name="Group 69"/>
            <p:cNvGrpSpPr/>
            <p:nvPr/>
          </p:nvGrpSpPr>
          <p:grpSpPr>
            <a:xfrm>
              <a:off x="2633663" y="5653088"/>
              <a:ext cx="755650" cy="593725"/>
              <a:chOff x="2633663" y="5653088"/>
              <a:chExt cx="755650" cy="593725"/>
            </a:xfrm>
          </p:grpSpPr>
          <p:sp>
            <p:nvSpPr>
              <p:cNvPr id="18" name="Freeform 21"/>
              <p:cNvSpPr>
                <a:spLocks/>
              </p:cNvSpPr>
              <p:nvPr/>
            </p:nvSpPr>
            <p:spPr bwMode="auto">
              <a:xfrm>
                <a:off x="2633663" y="5653088"/>
                <a:ext cx="68263" cy="96837"/>
              </a:xfrm>
              <a:custGeom>
                <a:avLst/>
                <a:gdLst>
                  <a:gd name="T0" fmla="*/ 18 w 21"/>
                  <a:gd name="T1" fmla="*/ 11 h 29"/>
                  <a:gd name="T2" fmla="*/ 17 w 21"/>
                  <a:gd name="T3" fmla="*/ 27 h 29"/>
                  <a:gd name="T4" fmla="*/ 3 w 21"/>
                  <a:gd name="T5" fmla="*/ 18 h 29"/>
                  <a:gd name="T6" fmla="*/ 4 w 21"/>
                  <a:gd name="T7" fmla="*/ 2 h 29"/>
                  <a:gd name="T8" fmla="*/ 18 w 21"/>
                  <a:gd name="T9" fmla="*/ 11 h 29"/>
                </a:gdLst>
                <a:ahLst/>
                <a:cxnLst>
                  <a:cxn ang="0">
                    <a:pos x="T0" y="T1"/>
                  </a:cxn>
                  <a:cxn ang="0">
                    <a:pos x="T2" y="T3"/>
                  </a:cxn>
                  <a:cxn ang="0">
                    <a:pos x="T4" y="T5"/>
                  </a:cxn>
                  <a:cxn ang="0">
                    <a:pos x="T6" y="T7"/>
                  </a:cxn>
                  <a:cxn ang="0">
                    <a:pos x="T8" y="T9"/>
                  </a:cxn>
                </a:cxnLst>
                <a:rect l="0" t="0" r="r" b="b"/>
                <a:pathLst>
                  <a:path w="21" h="29">
                    <a:moveTo>
                      <a:pt x="18" y="11"/>
                    </a:moveTo>
                    <a:cubicBezTo>
                      <a:pt x="21" y="18"/>
                      <a:pt x="21" y="25"/>
                      <a:pt x="17" y="27"/>
                    </a:cubicBezTo>
                    <a:cubicBezTo>
                      <a:pt x="13" y="29"/>
                      <a:pt x="7" y="25"/>
                      <a:pt x="3" y="18"/>
                    </a:cubicBezTo>
                    <a:cubicBezTo>
                      <a:pt x="0" y="11"/>
                      <a:pt x="0" y="4"/>
                      <a:pt x="4" y="2"/>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9" name="Freeform 22"/>
              <p:cNvSpPr>
                <a:spLocks/>
              </p:cNvSpPr>
              <p:nvPr/>
            </p:nvSpPr>
            <p:spPr bwMode="auto">
              <a:xfrm>
                <a:off x="2722563" y="5710238"/>
                <a:ext cx="73025" cy="98425"/>
              </a:xfrm>
              <a:custGeom>
                <a:avLst/>
                <a:gdLst>
                  <a:gd name="T0" fmla="*/ 18 w 22"/>
                  <a:gd name="T1" fmla="*/ 11 h 30"/>
                  <a:gd name="T2" fmla="*/ 18 w 22"/>
                  <a:gd name="T3" fmla="*/ 28 h 30"/>
                  <a:gd name="T4" fmla="*/ 4 w 22"/>
                  <a:gd name="T5" fmla="*/ 19 h 30"/>
                  <a:gd name="T6" fmla="*/ 4 w 22"/>
                  <a:gd name="T7" fmla="*/ 2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8" y="26"/>
                      <a:pt x="4" y="19"/>
                    </a:cubicBezTo>
                    <a:cubicBezTo>
                      <a:pt x="0" y="12"/>
                      <a:pt x="0" y="5"/>
                      <a:pt x="4" y="2"/>
                    </a:cubicBezTo>
                    <a:cubicBezTo>
                      <a:pt x="8"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0" name="Freeform 23"/>
              <p:cNvSpPr>
                <a:spLocks/>
              </p:cNvSpPr>
              <p:nvPr/>
            </p:nvSpPr>
            <p:spPr bwMode="auto">
              <a:xfrm>
                <a:off x="2820988" y="5768975"/>
                <a:ext cx="73025" cy="95250"/>
              </a:xfrm>
              <a:custGeom>
                <a:avLst/>
                <a:gdLst>
                  <a:gd name="T0" fmla="*/ 18 w 22"/>
                  <a:gd name="T1" fmla="*/ 11 h 29"/>
                  <a:gd name="T2" fmla="*/ 18 w 22"/>
                  <a:gd name="T3" fmla="*/ 27 h 29"/>
                  <a:gd name="T4" fmla="*/ 4 w 22"/>
                  <a:gd name="T5" fmla="*/ 19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6"/>
                      <a:pt x="4" y="19"/>
                    </a:cubicBezTo>
                    <a:cubicBezTo>
                      <a:pt x="0" y="12"/>
                      <a:pt x="1" y="4"/>
                      <a:pt x="4" y="2"/>
                    </a:cubicBezTo>
                    <a:cubicBezTo>
                      <a:pt x="8"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1" name="Freeform 24"/>
              <p:cNvSpPr>
                <a:spLocks/>
              </p:cNvSpPr>
              <p:nvPr/>
            </p:nvSpPr>
            <p:spPr bwMode="auto">
              <a:xfrm>
                <a:off x="2921001" y="5824538"/>
                <a:ext cx="71438" cy="96837"/>
              </a:xfrm>
              <a:custGeom>
                <a:avLst/>
                <a:gdLst>
                  <a:gd name="T0" fmla="*/ 18 w 22"/>
                  <a:gd name="T1" fmla="*/ 11 h 29"/>
                  <a:gd name="T2" fmla="*/ 17 w 22"/>
                  <a:gd name="T3" fmla="*/ 27 h 29"/>
                  <a:gd name="T4" fmla="*/ 4 w 22"/>
                  <a:gd name="T5" fmla="*/ 19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1" y="25"/>
                      <a:pt x="17" y="27"/>
                    </a:cubicBezTo>
                    <a:cubicBezTo>
                      <a:pt x="13" y="29"/>
                      <a:pt x="7" y="26"/>
                      <a:pt x="4" y="19"/>
                    </a:cubicBezTo>
                    <a:cubicBezTo>
                      <a:pt x="0" y="12"/>
                      <a:pt x="0" y="4"/>
                      <a:pt x="4" y="2"/>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2" name="Freeform 25"/>
              <p:cNvSpPr>
                <a:spLocks/>
              </p:cNvSpPr>
              <p:nvPr/>
            </p:nvSpPr>
            <p:spPr bwMode="auto">
              <a:xfrm>
                <a:off x="3019426" y="5878513"/>
                <a:ext cx="69850" cy="95250"/>
              </a:xfrm>
              <a:custGeom>
                <a:avLst/>
                <a:gdLst>
                  <a:gd name="T0" fmla="*/ 18 w 21"/>
                  <a:gd name="T1" fmla="*/ 10 h 29"/>
                  <a:gd name="T2" fmla="*/ 17 w 21"/>
                  <a:gd name="T3" fmla="*/ 27 h 29"/>
                  <a:gd name="T4" fmla="*/ 3 w 21"/>
                  <a:gd name="T5" fmla="*/ 18 h 29"/>
                  <a:gd name="T6" fmla="*/ 4 w 21"/>
                  <a:gd name="T7" fmla="*/ 2 h 29"/>
                  <a:gd name="T8" fmla="*/ 18 w 21"/>
                  <a:gd name="T9" fmla="*/ 10 h 29"/>
                </a:gdLst>
                <a:ahLst/>
                <a:cxnLst>
                  <a:cxn ang="0">
                    <a:pos x="T0" y="T1"/>
                  </a:cxn>
                  <a:cxn ang="0">
                    <a:pos x="T2" y="T3"/>
                  </a:cxn>
                  <a:cxn ang="0">
                    <a:pos x="T4" y="T5"/>
                  </a:cxn>
                  <a:cxn ang="0">
                    <a:pos x="T6" y="T7"/>
                  </a:cxn>
                  <a:cxn ang="0">
                    <a:pos x="T8" y="T9"/>
                  </a:cxn>
                </a:cxnLst>
                <a:rect l="0" t="0" r="r" b="b"/>
                <a:pathLst>
                  <a:path w="21" h="29">
                    <a:moveTo>
                      <a:pt x="18" y="10"/>
                    </a:moveTo>
                    <a:cubicBezTo>
                      <a:pt x="21" y="17"/>
                      <a:pt x="21" y="25"/>
                      <a:pt x="17" y="27"/>
                    </a:cubicBezTo>
                    <a:cubicBezTo>
                      <a:pt x="13" y="29"/>
                      <a:pt x="7" y="25"/>
                      <a:pt x="3" y="18"/>
                    </a:cubicBezTo>
                    <a:cubicBezTo>
                      <a:pt x="0" y="11"/>
                      <a:pt x="0" y="4"/>
                      <a:pt x="4" y="2"/>
                    </a:cubicBezTo>
                    <a:cubicBezTo>
                      <a:pt x="8" y="0"/>
                      <a:pt x="14" y="4"/>
                      <a:pt x="18" y="10"/>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3" name="Freeform 26"/>
              <p:cNvSpPr>
                <a:spLocks/>
              </p:cNvSpPr>
              <p:nvPr/>
            </p:nvSpPr>
            <p:spPr bwMode="auto">
              <a:xfrm>
                <a:off x="3114676" y="5937250"/>
                <a:ext cx="73025" cy="95250"/>
              </a:xfrm>
              <a:custGeom>
                <a:avLst/>
                <a:gdLst>
                  <a:gd name="T0" fmla="*/ 18 w 22"/>
                  <a:gd name="T1" fmla="*/ 10 h 29"/>
                  <a:gd name="T2" fmla="*/ 18 w 22"/>
                  <a:gd name="T3" fmla="*/ 27 h 29"/>
                  <a:gd name="T4" fmla="*/ 4 w 22"/>
                  <a:gd name="T5" fmla="*/ 18 h 29"/>
                  <a:gd name="T6" fmla="*/ 5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8" y="25"/>
                      <a:pt x="4" y="18"/>
                    </a:cubicBezTo>
                    <a:cubicBezTo>
                      <a:pt x="0" y="11"/>
                      <a:pt x="1" y="4"/>
                      <a:pt x="5" y="2"/>
                    </a:cubicBezTo>
                    <a:cubicBezTo>
                      <a:pt x="9" y="0"/>
                      <a:pt x="15" y="3"/>
                      <a:pt x="18" y="10"/>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4" name="Freeform 27"/>
              <p:cNvSpPr>
                <a:spLocks/>
              </p:cNvSpPr>
              <p:nvPr/>
            </p:nvSpPr>
            <p:spPr bwMode="auto">
              <a:xfrm>
                <a:off x="3214688" y="5992813"/>
                <a:ext cx="71438" cy="96837"/>
              </a:xfrm>
              <a:custGeom>
                <a:avLst/>
                <a:gdLst>
                  <a:gd name="T0" fmla="*/ 18 w 22"/>
                  <a:gd name="T1" fmla="*/ 10 h 29"/>
                  <a:gd name="T2" fmla="*/ 18 w 22"/>
                  <a:gd name="T3" fmla="*/ 27 h 29"/>
                  <a:gd name="T4" fmla="*/ 4 w 22"/>
                  <a:gd name="T5" fmla="*/ 18 h 29"/>
                  <a:gd name="T6" fmla="*/ 4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7" y="25"/>
                      <a:pt x="4" y="18"/>
                    </a:cubicBezTo>
                    <a:cubicBezTo>
                      <a:pt x="0" y="11"/>
                      <a:pt x="0" y="4"/>
                      <a:pt x="4" y="2"/>
                    </a:cubicBezTo>
                    <a:cubicBezTo>
                      <a:pt x="8" y="0"/>
                      <a:pt x="14" y="3"/>
                      <a:pt x="18" y="10"/>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5" name="Freeform 28"/>
              <p:cNvSpPr>
                <a:spLocks/>
              </p:cNvSpPr>
              <p:nvPr/>
            </p:nvSpPr>
            <p:spPr bwMode="auto">
              <a:xfrm>
                <a:off x="3214688" y="6096000"/>
                <a:ext cx="71438"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7" y="25"/>
                      <a:pt x="4" y="18"/>
                    </a:cubicBezTo>
                    <a:cubicBezTo>
                      <a:pt x="0" y="11"/>
                      <a:pt x="0" y="4"/>
                      <a:pt x="4" y="2"/>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6" name="Freeform 29"/>
              <p:cNvSpPr>
                <a:spLocks/>
              </p:cNvSpPr>
              <p:nvPr/>
            </p:nvSpPr>
            <p:spPr bwMode="auto">
              <a:xfrm>
                <a:off x="3111501" y="6040438"/>
                <a:ext cx="73025" cy="98425"/>
              </a:xfrm>
              <a:custGeom>
                <a:avLst/>
                <a:gdLst>
                  <a:gd name="T0" fmla="*/ 18 w 22"/>
                  <a:gd name="T1" fmla="*/ 11 h 30"/>
                  <a:gd name="T2" fmla="*/ 18 w 22"/>
                  <a:gd name="T3" fmla="*/ 28 h 30"/>
                  <a:gd name="T4" fmla="*/ 4 w 22"/>
                  <a:gd name="T5" fmla="*/ 19 h 30"/>
                  <a:gd name="T6" fmla="*/ 4 w 22"/>
                  <a:gd name="T7" fmla="*/ 2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8" y="26"/>
                      <a:pt x="4" y="19"/>
                    </a:cubicBezTo>
                    <a:cubicBezTo>
                      <a:pt x="0" y="12"/>
                      <a:pt x="1" y="5"/>
                      <a:pt x="4" y="2"/>
                    </a:cubicBezTo>
                    <a:cubicBezTo>
                      <a:pt x="8"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7" name="Freeform 30"/>
              <p:cNvSpPr>
                <a:spLocks/>
              </p:cNvSpPr>
              <p:nvPr/>
            </p:nvSpPr>
            <p:spPr bwMode="auto">
              <a:xfrm>
                <a:off x="3313113" y="6049963"/>
                <a:ext cx="76200" cy="95250"/>
              </a:xfrm>
              <a:custGeom>
                <a:avLst/>
                <a:gdLst>
                  <a:gd name="T0" fmla="*/ 19 w 23"/>
                  <a:gd name="T1" fmla="*/ 10 h 29"/>
                  <a:gd name="T2" fmla="*/ 18 w 23"/>
                  <a:gd name="T3" fmla="*/ 27 h 29"/>
                  <a:gd name="T4" fmla="*/ 3 w 23"/>
                  <a:gd name="T5" fmla="*/ 19 h 29"/>
                  <a:gd name="T6" fmla="*/ 5 w 23"/>
                  <a:gd name="T7" fmla="*/ 2 h 29"/>
                  <a:gd name="T8" fmla="*/ 19 w 23"/>
                  <a:gd name="T9" fmla="*/ 10 h 29"/>
                </a:gdLst>
                <a:ahLst/>
                <a:cxnLst>
                  <a:cxn ang="0">
                    <a:pos x="T0" y="T1"/>
                  </a:cxn>
                  <a:cxn ang="0">
                    <a:pos x="T2" y="T3"/>
                  </a:cxn>
                  <a:cxn ang="0">
                    <a:pos x="T4" y="T5"/>
                  </a:cxn>
                  <a:cxn ang="0">
                    <a:pos x="T6" y="T7"/>
                  </a:cxn>
                  <a:cxn ang="0">
                    <a:pos x="T8" y="T9"/>
                  </a:cxn>
                </a:cxnLst>
                <a:rect l="0" t="0" r="r" b="b"/>
                <a:pathLst>
                  <a:path w="23" h="29">
                    <a:moveTo>
                      <a:pt x="19" y="10"/>
                    </a:moveTo>
                    <a:cubicBezTo>
                      <a:pt x="23" y="17"/>
                      <a:pt x="22" y="25"/>
                      <a:pt x="18" y="27"/>
                    </a:cubicBezTo>
                    <a:cubicBezTo>
                      <a:pt x="14" y="29"/>
                      <a:pt x="7" y="26"/>
                      <a:pt x="3" y="19"/>
                    </a:cubicBezTo>
                    <a:cubicBezTo>
                      <a:pt x="0" y="12"/>
                      <a:pt x="0" y="4"/>
                      <a:pt x="5" y="2"/>
                    </a:cubicBezTo>
                    <a:cubicBezTo>
                      <a:pt x="9" y="0"/>
                      <a:pt x="15" y="3"/>
                      <a:pt x="19" y="10"/>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8" name="Freeform 31"/>
              <p:cNvSpPr>
                <a:spLocks/>
              </p:cNvSpPr>
              <p:nvPr/>
            </p:nvSpPr>
            <p:spPr bwMode="auto">
              <a:xfrm>
                <a:off x="3313113" y="6148388"/>
                <a:ext cx="76200" cy="98425"/>
              </a:xfrm>
              <a:custGeom>
                <a:avLst/>
                <a:gdLst>
                  <a:gd name="T0" fmla="*/ 19 w 23"/>
                  <a:gd name="T1" fmla="*/ 11 h 30"/>
                  <a:gd name="T2" fmla="*/ 18 w 23"/>
                  <a:gd name="T3" fmla="*/ 27 h 30"/>
                  <a:gd name="T4" fmla="*/ 4 w 23"/>
                  <a:gd name="T5" fmla="*/ 19 h 30"/>
                  <a:gd name="T6" fmla="*/ 5 w 23"/>
                  <a:gd name="T7" fmla="*/ 2 h 30"/>
                  <a:gd name="T8" fmla="*/ 19 w 23"/>
                  <a:gd name="T9" fmla="*/ 11 h 30"/>
                </a:gdLst>
                <a:ahLst/>
                <a:cxnLst>
                  <a:cxn ang="0">
                    <a:pos x="T0" y="T1"/>
                  </a:cxn>
                  <a:cxn ang="0">
                    <a:pos x="T2" y="T3"/>
                  </a:cxn>
                  <a:cxn ang="0">
                    <a:pos x="T4" y="T5"/>
                  </a:cxn>
                  <a:cxn ang="0">
                    <a:pos x="T6" y="T7"/>
                  </a:cxn>
                  <a:cxn ang="0">
                    <a:pos x="T8" y="T9"/>
                  </a:cxn>
                </a:cxnLst>
                <a:rect l="0" t="0" r="r" b="b"/>
                <a:pathLst>
                  <a:path w="23" h="30">
                    <a:moveTo>
                      <a:pt x="19" y="11"/>
                    </a:moveTo>
                    <a:cubicBezTo>
                      <a:pt x="23" y="17"/>
                      <a:pt x="23" y="25"/>
                      <a:pt x="18" y="27"/>
                    </a:cubicBezTo>
                    <a:cubicBezTo>
                      <a:pt x="14" y="30"/>
                      <a:pt x="7" y="26"/>
                      <a:pt x="4" y="19"/>
                    </a:cubicBezTo>
                    <a:cubicBezTo>
                      <a:pt x="0" y="12"/>
                      <a:pt x="1" y="5"/>
                      <a:pt x="5" y="2"/>
                    </a:cubicBezTo>
                    <a:cubicBezTo>
                      <a:pt x="9" y="0"/>
                      <a:pt x="16" y="4"/>
                      <a:pt x="19"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9" name="Freeform 32"/>
              <p:cNvSpPr>
                <a:spLocks/>
              </p:cNvSpPr>
              <p:nvPr/>
            </p:nvSpPr>
            <p:spPr bwMode="auto">
              <a:xfrm>
                <a:off x="2636838" y="5756275"/>
                <a:ext cx="69850" cy="95250"/>
              </a:xfrm>
              <a:custGeom>
                <a:avLst/>
                <a:gdLst>
                  <a:gd name="T0" fmla="*/ 18 w 21"/>
                  <a:gd name="T1" fmla="*/ 11 h 29"/>
                  <a:gd name="T2" fmla="*/ 17 w 21"/>
                  <a:gd name="T3" fmla="*/ 27 h 29"/>
                  <a:gd name="T4" fmla="*/ 3 w 21"/>
                  <a:gd name="T5" fmla="*/ 19 h 29"/>
                  <a:gd name="T6" fmla="*/ 4 w 21"/>
                  <a:gd name="T7" fmla="*/ 2 h 29"/>
                  <a:gd name="T8" fmla="*/ 18 w 21"/>
                  <a:gd name="T9" fmla="*/ 11 h 29"/>
                </a:gdLst>
                <a:ahLst/>
                <a:cxnLst>
                  <a:cxn ang="0">
                    <a:pos x="T0" y="T1"/>
                  </a:cxn>
                  <a:cxn ang="0">
                    <a:pos x="T2" y="T3"/>
                  </a:cxn>
                  <a:cxn ang="0">
                    <a:pos x="T4" y="T5"/>
                  </a:cxn>
                  <a:cxn ang="0">
                    <a:pos x="T6" y="T7"/>
                  </a:cxn>
                  <a:cxn ang="0">
                    <a:pos x="T8" y="T9"/>
                  </a:cxn>
                </a:cxnLst>
                <a:rect l="0" t="0" r="r" b="b"/>
                <a:pathLst>
                  <a:path w="21" h="29">
                    <a:moveTo>
                      <a:pt x="18" y="11"/>
                    </a:moveTo>
                    <a:cubicBezTo>
                      <a:pt x="21" y="18"/>
                      <a:pt x="21" y="25"/>
                      <a:pt x="17" y="27"/>
                    </a:cubicBezTo>
                    <a:cubicBezTo>
                      <a:pt x="13" y="29"/>
                      <a:pt x="7" y="25"/>
                      <a:pt x="3" y="19"/>
                    </a:cubicBezTo>
                    <a:cubicBezTo>
                      <a:pt x="0" y="12"/>
                      <a:pt x="0" y="4"/>
                      <a:pt x="4" y="2"/>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0" name="Freeform 33"/>
              <p:cNvSpPr>
                <a:spLocks/>
              </p:cNvSpPr>
              <p:nvPr/>
            </p:nvSpPr>
            <p:spPr bwMode="auto">
              <a:xfrm>
                <a:off x="2725738" y="5815013"/>
                <a:ext cx="73025" cy="95250"/>
              </a:xfrm>
              <a:custGeom>
                <a:avLst/>
                <a:gdLst>
                  <a:gd name="T0" fmla="*/ 18 w 22"/>
                  <a:gd name="T1" fmla="*/ 10 h 29"/>
                  <a:gd name="T2" fmla="*/ 18 w 22"/>
                  <a:gd name="T3" fmla="*/ 27 h 29"/>
                  <a:gd name="T4" fmla="*/ 4 w 22"/>
                  <a:gd name="T5" fmla="*/ 18 h 29"/>
                  <a:gd name="T6" fmla="*/ 5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8" y="25"/>
                      <a:pt x="4" y="18"/>
                    </a:cubicBezTo>
                    <a:cubicBezTo>
                      <a:pt x="0" y="11"/>
                      <a:pt x="1" y="4"/>
                      <a:pt x="5" y="2"/>
                    </a:cubicBezTo>
                    <a:cubicBezTo>
                      <a:pt x="9" y="0"/>
                      <a:pt x="15" y="3"/>
                      <a:pt x="18" y="10"/>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1" name="Freeform 34"/>
              <p:cNvSpPr>
                <a:spLocks/>
              </p:cNvSpPr>
              <p:nvPr/>
            </p:nvSpPr>
            <p:spPr bwMode="auto">
              <a:xfrm>
                <a:off x="2824163" y="5870575"/>
                <a:ext cx="73025" cy="100012"/>
              </a:xfrm>
              <a:custGeom>
                <a:avLst/>
                <a:gdLst>
                  <a:gd name="T0" fmla="*/ 18 w 22"/>
                  <a:gd name="T1" fmla="*/ 11 h 30"/>
                  <a:gd name="T2" fmla="*/ 18 w 22"/>
                  <a:gd name="T3" fmla="*/ 28 h 30"/>
                  <a:gd name="T4" fmla="*/ 4 w 22"/>
                  <a:gd name="T5" fmla="*/ 19 h 30"/>
                  <a:gd name="T6" fmla="*/ 5 w 22"/>
                  <a:gd name="T7" fmla="*/ 2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8" y="26"/>
                      <a:pt x="4" y="19"/>
                    </a:cubicBezTo>
                    <a:cubicBezTo>
                      <a:pt x="0" y="12"/>
                      <a:pt x="1" y="5"/>
                      <a:pt x="5" y="2"/>
                    </a:cubicBezTo>
                    <a:cubicBezTo>
                      <a:pt x="9" y="0"/>
                      <a:pt x="15"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2" name="Freeform 35"/>
              <p:cNvSpPr>
                <a:spLocks/>
              </p:cNvSpPr>
              <p:nvPr/>
            </p:nvSpPr>
            <p:spPr bwMode="auto">
              <a:xfrm>
                <a:off x="2924176" y="5927725"/>
                <a:ext cx="71438" cy="98425"/>
              </a:xfrm>
              <a:custGeom>
                <a:avLst/>
                <a:gdLst>
                  <a:gd name="T0" fmla="*/ 18 w 22"/>
                  <a:gd name="T1" fmla="*/ 11 h 30"/>
                  <a:gd name="T2" fmla="*/ 18 w 22"/>
                  <a:gd name="T3" fmla="*/ 28 h 30"/>
                  <a:gd name="T4" fmla="*/ 4 w 22"/>
                  <a:gd name="T5" fmla="*/ 19 h 30"/>
                  <a:gd name="T6" fmla="*/ 4 w 22"/>
                  <a:gd name="T7" fmla="*/ 3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7" y="26"/>
                      <a:pt x="4" y="19"/>
                    </a:cubicBezTo>
                    <a:cubicBezTo>
                      <a:pt x="0" y="12"/>
                      <a:pt x="0" y="5"/>
                      <a:pt x="4" y="3"/>
                    </a:cubicBezTo>
                    <a:cubicBezTo>
                      <a:pt x="8" y="0"/>
                      <a:pt x="14" y="4"/>
                      <a:pt x="18" y="11"/>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3" name="Freeform 36"/>
              <p:cNvSpPr>
                <a:spLocks/>
              </p:cNvSpPr>
              <p:nvPr/>
            </p:nvSpPr>
            <p:spPr bwMode="auto">
              <a:xfrm>
                <a:off x="3016251" y="5986463"/>
                <a:ext cx="73025" cy="96837"/>
              </a:xfrm>
              <a:custGeom>
                <a:avLst/>
                <a:gdLst>
                  <a:gd name="T0" fmla="*/ 18 w 22"/>
                  <a:gd name="T1" fmla="*/ 10 h 29"/>
                  <a:gd name="T2" fmla="*/ 18 w 22"/>
                  <a:gd name="T3" fmla="*/ 27 h 29"/>
                  <a:gd name="T4" fmla="*/ 4 w 22"/>
                  <a:gd name="T5" fmla="*/ 18 h 29"/>
                  <a:gd name="T6" fmla="*/ 5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8" y="25"/>
                      <a:pt x="4" y="18"/>
                    </a:cubicBezTo>
                    <a:cubicBezTo>
                      <a:pt x="0" y="11"/>
                      <a:pt x="1" y="4"/>
                      <a:pt x="5" y="2"/>
                    </a:cubicBezTo>
                    <a:cubicBezTo>
                      <a:pt x="9" y="0"/>
                      <a:pt x="15" y="3"/>
                      <a:pt x="18" y="10"/>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sp>
          <p:nvSpPr>
            <p:cNvPr id="11" name="Freeform 37"/>
            <p:cNvSpPr>
              <a:spLocks/>
            </p:cNvSpPr>
            <p:nvPr/>
          </p:nvSpPr>
          <p:spPr bwMode="auto">
            <a:xfrm>
              <a:off x="1982788" y="5303838"/>
              <a:ext cx="538163" cy="422275"/>
            </a:xfrm>
            <a:custGeom>
              <a:avLst/>
              <a:gdLst>
                <a:gd name="T0" fmla="*/ 159 w 163"/>
                <a:gd name="T1" fmla="*/ 119 h 128"/>
                <a:gd name="T2" fmla="*/ 128 w 163"/>
                <a:gd name="T3" fmla="*/ 117 h 128"/>
                <a:gd name="T4" fmla="*/ 22 w 163"/>
                <a:gd name="T5" fmla="*/ 55 h 128"/>
                <a:gd name="T6" fmla="*/ 1 w 163"/>
                <a:gd name="T7" fmla="*/ 20 h 128"/>
                <a:gd name="T8" fmla="*/ 1 w 163"/>
                <a:gd name="T9" fmla="*/ 13 h 128"/>
                <a:gd name="T10" fmla="*/ 31 w 163"/>
                <a:gd name="T11" fmla="*/ 7 h 128"/>
                <a:gd name="T12" fmla="*/ 137 w 163"/>
                <a:gd name="T13" fmla="*/ 69 h 128"/>
                <a:gd name="T14" fmla="*/ 161 w 163"/>
                <a:gd name="T15" fmla="*/ 110 h 128"/>
                <a:gd name="T16" fmla="*/ 159 w 163"/>
                <a:gd name="T17" fmla="*/ 1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28">
                  <a:moveTo>
                    <a:pt x="159" y="119"/>
                  </a:moveTo>
                  <a:cubicBezTo>
                    <a:pt x="154" y="128"/>
                    <a:pt x="140" y="124"/>
                    <a:pt x="128" y="117"/>
                  </a:cubicBezTo>
                  <a:cubicBezTo>
                    <a:pt x="22" y="55"/>
                    <a:pt x="22" y="55"/>
                    <a:pt x="22" y="55"/>
                  </a:cubicBezTo>
                  <a:cubicBezTo>
                    <a:pt x="10" y="48"/>
                    <a:pt x="0" y="29"/>
                    <a:pt x="1" y="20"/>
                  </a:cubicBezTo>
                  <a:cubicBezTo>
                    <a:pt x="1" y="13"/>
                    <a:pt x="1" y="13"/>
                    <a:pt x="1" y="13"/>
                  </a:cubicBezTo>
                  <a:cubicBezTo>
                    <a:pt x="2" y="0"/>
                    <a:pt x="19" y="0"/>
                    <a:pt x="31" y="7"/>
                  </a:cubicBezTo>
                  <a:cubicBezTo>
                    <a:pt x="137" y="69"/>
                    <a:pt x="137" y="69"/>
                    <a:pt x="137" y="69"/>
                  </a:cubicBezTo>
                  <a:cubicBezTo>
                    <a:pt x="149" y="76"/>
                    <a:pt x="163" y="93"/>
                    <a:pt x="161" y="110"/>
                  </a:cubicBezTo>
                  <a:lnTo>
                    <a:pt x="159" y="119"/>
                  </a:ln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2" name="Freeform 38"/>
            <p:cNvSpPr>
              <a:spLocks/>
            </p:cNvSpPr>
            <p:nvPr/>
          </p:nvSpPr>
          <p:spPr bwMode="auto">
            <a:xfrm>
              <a:off x="2033588" y="5330825"/>
              <a:ext cx="471488" cy="352425"/>
            </a:xfrm>
            <a:custGeom>
              <a:avLst/>
              <a:gdLst>
                <a:gd name="T0" fmla="*/ 142 w 143"/>
                <a:gd name="T1" fmla="*/ 101 h 107"/>
                <a:gd name="T2" fmla="*/ 116 w 143"/>
                <a:gd name="T3" fmla="*/ 97 h 107"/>
                <a:gd name="T4" fmla="*/ 22 w 143"/>
                <a:gd name="T5" fmla="*/ 41 h 107"/>
                <a:gd name="T6" fmla="*/ 1 w 143"/>
                <a:gd name="T7" fmla="*/ 15 h 107"/>
                <a:gd name="T8" fmla="*/ 0 w 143"/>
                <a:gd name="T9" fmla="*/ 10 h 107"/>
                <a:gd name="T10" fmla="*/ 24 w 143"/>
                <a:gd name="T11" fmla="*/ 9 h 107"/>
                <a:gd name="T12" fmla="*/ 118 w 143"/>
                <a:gd name="T13" fmla="*/ 63 h 107"/>
                <a:gd name="T14" fmla="*/ 143 w 143"/>
                <a:gd name="T15" fmla="*/ 95 h 107"/>
                <a:gd name="T16" fmla="*/ 142 w 143"/>
                <a:gd name="T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7">
                  <a:moveTo>
                    <a:pt x="142" y="101"/>
                  </a:moveTo>
                  <a:cubicBezTo>
                    <a:pt x="138" y="107"/>
                    <a:pt x="127" y="103"/>
                    <a:pt x="116" y="97"/>
                  </a:cubicBezTo>
                  <a:cubicBezTo>
                    <a:pt x="22" y="41"/>
                    <a:pt x="22" y="41"/>
                    <a:pt x="22" y="41"/>
                  </a:cubicBezTo>
                  <a:cubicBezTo>
                    <a:pt x="11" y="35"/>
                    <a:pt x="1" y="21"/>
                    <a:pt x="1" y="15"/>
                  </a:cubicBezTo>
                  <a:cubicBezTo>
                    <a:pt x="0" y="10"/>
                    <a:pt x="0" y="10"/>
                    <a:pt x="0" y="10"/>
                  </a:cubicBezTo>
                  <a:cubicBezTo>
                    <a:pt x="0" y="0"/>
                    <a:pt x="13" y="2"/>
                    <a:pt x="24" y="9"/>
                  </a:cubicBezTo>
                  <a:cubicBezTo>
                    <a:pt x="118" y="63"/>
                    <a:pt x="118" y="63"/>
                    <a:pt x="118" y="63"/>
                  </a:cubicBezTo>
                  <a:cubicBezTo>
                    <a:pt x="129" y="70"/>
                    <a:pt x="142" y="83"/>
                    <a:pt x="143" y="95"/>
                  </a:cubicBezTo>
                  <a:lnTo>
                    <a:pt x="142" y="101"/>
                  </a:lnTo>
                  <a:close/>
                </a:path>
              </a:pathLst>
            </a:custGeom>
            <a:solidFill>
              <a:srgbClr val="3F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3" name="Freeform 39"/>
            <p:cNvSpPr>
              <a:spLocks/>
            </p:cNvSpPr>
            <p:nvPr/>
          </p:nvSpPr>
          <p:spPr bwMode="auto">
            <a:xfrm>
              <a:off x="1092201" y="4735513"/>
              <a:ext cx="314325" cy="393700"/>
            </a:xfrm>
            <a:custGeom>
              <a:avLst/>
              <a:gdLst>
                <a:gd name="T0" fmla="*/ 75 w 95"/>
                <a:gd name="T1" fmla="*/ 42 h 119"/>
                <a:gd name="T2" fmla="*/ 80 w 95"/>
                <a:gd name="T3" fmla="*/ 109 h 119"/>
                <a:gd name="T4" fmla="*/ 20 w 95"/>
                <a:gd name="T5" fmla="*/ 78 h 119"/>
                <a:gd name="T6" fmla="*/ 15 w 95"/>
                <a:gd name="T7" fmla="*/ 10 h 119"/>
                <a:gd name="T8" fmla="*/ 75 w 95"/>
                <a:gd name="T9" fmla="*/ 42 h 119"/>
              </a:gdLst>
              <a:ahLst/>
              <a:cxnLst>
                <a:cxn ang="0">
                  <a:pos x="T0" y="T1"/>
                </a:cxn>
                <a:cxn ang="0">
                  <a:pos x="T2" y="T3"/>
                </a:cxn>
                <a:cxn ang="0">
                  <a:pos x="T4" y="T5"/>
                </a:cxn>
                <a:cxn ang="0">
                  <a:pos x="T6" y="T7"/>
                </a:cxn>
                <a:cxn ang="0">
                  <a:pos x="T8" y="T9"/>
                </a:cxn>
              </a:cxnLst>
              <a:rect l="0" t="0" r="r" b="b"/>
              <a:pathLst>
                <a:path w="95" h="119">
                  <a:moveTo>
                    <a:pt x="75" y="42"/>
                  </a:moveTo>
                  <a:cubicBezTo>
                    <a:pt x="93" y="69"/>
                    <a:pt x="95" y="99"/>
                    <a:pt x="80" y="109"/>
                  </a:cubicBezTo>
                  <a:cubicBezTo>
                    <a:pt x="65" y="119"/>
                    <a:pt x="38" y="105"/>
                    <a:pt x="20" y="78"/>
                  </a:cubicBezTo>
                  <a:cubicBezTo>
                    <a:pt x="2" y="51"/>
                    <a:pt x="0" y="20"/>
                    <a:pt x="15" y="10"/>
                  </a:cubicBezTo>
                  <a:cubicBezTo>
                    <a:pt x="30" y="0"/>
                    <a:pt x="57" y="14"/>
                    <a:pt x="75" y="42"/>
                  </a:cubicBezTo>
                  <a:close/>
                </a:path>
              </a:pathLst>
            </a:custGeom>
            <a:solidFill>
              <a:srgbClr val="D6C4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4" name="Freeform 40"/>
            <p:cNvSpPr>
              <a:spLocks/>
            </p:cNvSpPr>
            <p:nvPr/>
          </p:nvSpPr>
          <p:spPr bwMode="auto">
            <a:xfrm>
              <a:off x="1177926" y="4799013"/>
              <a:ext cx="185738" cy="230187"/>
            </a:xfrm>
            <a:custGeom>
              <a:avLst/>
              <a:gdLst>
                <a:gd name="T0" fmla="*/ 44 w 56"/>
                <a:gd name="T1" fmla="*/ 25 h 70"/>
                <a:gd name="T2" fmla="*/ 47 w 56"/>
                <a:gd name="T3" fmla="*/ 64 h 70"/>
                <a:gd name="T4" fmla="*/ 12 w 56"/>
                <a:gd name="T5" fmla="*/ 46 h 70"/>
                <a:gd name="T6" fmla="*/ 9 w 56"/>
                <a:gd name="T7" fmla="*/ 6 h 70"/>
                <a:gd name="T8" fmla="*/ 44 w 56"/>
                <a:gd name="T9" fmla="*/ 25 h 70"/>
              </a:gdLst>
              <a:ahLst/>
              <a:cxnLst>
                <a:cxn ang="0">
                  <a:pos x="T0" y="T1"/>
                </a:cxn>
                <a:cxn ang="0">
                  <a:pos x="T2" y="T3"/>
                </a:cxn>
                <a:cxn ang="0">
                  <a:pos x="T4" y="T5"/>
                </a:cxn>
                <a:cxn ang="0">
                  <a:pos x="T6" y="T7"/>
                </a:cxn>
                <a:cxn ang="0">
                  <a:pos x="T8" y="T9"/>
                </a:cxn>
              </a:cxnLst>
              <a:rect l="0" t="0" r="r" b="b"/>
              <a:pathLst>
                <a:path w="56" h="70">
                  <a:moveTo>
                    <a:pt x="44" y="25"/>
                  </a:moveTo>
                  <a:cubicBezTo>
                    <a:pt x="55" y="40"/>
                    <a:pt x="56" y="58"/>
                    <a:pt x="47" y="64"/>
                  </a:cubicBezTo>
                  <a:cubicBezTo>
                    <a:pt x="39" y="70"/>
                    <a:pt x="23" y="62"/>
                    <a:pt x="12" y="46"/>
                  </a:cubicBezTo>
                  <a:cubicBezTo>
                    <a:pt x="2" y="30"/>
                    <a:pt x="0" y="12"/>
                    <a:pt x="9" y="6"/>
                  </a:cubicBezTo>
                  <a:cubicBezTo>
                    <a:pt x="18" y="0"/>
                    <a:pt x="34" y="9"/>
                    <a:pt x="44" y="25"/>
                  </a:cubicBezTo>
                  <a:close/>
                </a:path>
              </a:pathLst>
            </a:custGeom>
            <a:solidFill>
              <a:srgbClr val="3F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5" name="Freeform 41"/>
            <p:cNvSpPr>
              <a:spLocks noEditPoints="1"/>
            </p:cNvSpPr>
            <p:nvPr/>
          </p:nvSpPr>
          <p:spPr bwMode="auto">
            <a:xfrm>
              <a:off x="8686801" y="1085850"/>
              <a:ext cx="712788" cy="438150"/>
            </a:xfrm>
            <a:custGeom>
              <a:avLst/>
              <a:gdLst>
                <a:gd name="T0" fmla="*/ 196 w 216"/>
                <a:gd name="T1" fmla="*/ 99 h 133"/>
                <a:gd name="T2" fmla="*/ 50 w 216"/>
                <a:gd name="T3" fmla="*/ 14 h 133"/>
                <a:gd name="T4" fmla="*/ 12 w 216"/>
                <a:gd name="T5" fmla="*/ 16 h 133"/>
                <a:gd name="T6" fmla="*/ 17 w 216"/>
                <a:gd name="T7" fmla="*/ 40 h 133"/>
                <a:gd name="T8" fmla="*/ 163 w 216"/>
                <a:gd name="T9" fmla="*/ 125 h 133"/>
                <a:gd name="T10" fmla="*/ 202 w 216"/>
                <a:gd name="T11" fmla="*/ 121 h 133"/>
                <a:gd name="T12" fmla="*/ 196 w 216"/>
                <a:gd name="T13" fmla="*/ 99 h 133"/>
                <a:gd name="T14" fmla="*/ 188 w 216"/>
                <a:gd name="T15" fmla="*/ 119 h 133"/>
                <a:gd name="T16" fmla="*/ 164 w 216"/>
                <a:gd name="T17" fmla="*/ 121 h 133"/>
                <a:gd name="T18" fmla="*/ 32 w 216"/>
                <a:gd name="T19" fmla="*/ 45 h 133"/>
                <a:gd name="T20" fmla="*/ 29 w 216"/>
                <a:gd name="T21" fmla="*/ 31 h 133"/>
                <a:gd name="T22" fmla="*/ 52 w 216"/>
                <a:gd name="T23" fmla="*/ 30 h 133"/>
                <a:gd name="T24" fmla="*/ 184 w 216"/>
                <a:gd name="T25" fmla="*/ 105 h 133"/>
                <a:gd name="T26" fmla="*/ 188 w 216"/>
                <a:gd name="T27"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33">
                  <a:moveTo>
                    <a:pt x="196" y="99"/>
                  </a:moveTo>
                  <a:cubicBezTo>
                    <a:pt x="50" y="14"/>
                    <a:pt x="50" y="14"/>
                    <a:pt x="50" y="14"/>
                  </a:cubicBezTo>
                  <a:cubicBezTo>
                    <a:pt x="50" y="14"/>
                    <a:pt x="28" y="0"/>
                    <a:pt x="12" y="16"/>
                  </a:cubicBezTo>
                  <a:cubicBezTo>
                    <a:pt x="0" y="30"/>
                    <a:pt x="17" y="40"/>
                    <a:pt x="17" y="40"/>
                  </a:cubicBezTo>
                  <a:cubicBezTo>
                    <a:pt x="17" y="40"/>
                    <a:pt x="154" y="120"/>
                    <a:pt x="163" y="125"/>
                  </a:cubicBezTo>
                  <a:cubicBezTo>
                    <a:pt x="171" y="130"/>
                    <a:pt x="187" y="133"/>
                    <a:pt x="202" y="121"/>
                  </a:cubicBezTo>
                  <a:cubicBezTo>
                    <a:pt x="216" y="109"/>
                    <a:pt x="196" y="99"/>
                    <a:pt x="196" y="99"/>
                  </a:cubicBezTo>
                  <a:close/>
                  <a:moveTo>
                    <a:pt x="188" y="119"/>
                  </a:moveTo>
                  <a:cubicBezTo>
                    <a:pt x="179" y="126"/>
                    <a:pt x="170" y="124"/>
                    <a:pt x="164" y="121"/>
                  </a:cubicBezTo>
                  <a:cubicBezTo>
                    <a:pt x="159" y="118"/>
                    <a:pt x="32" y="45"/>
                    <a:pt x="32" y="45"/>
                  </a:cubicBezTo>
                  <a:cubicBezTo>
                    <a:pt x="32" y="45"/>
                    <a:pt x="22" y="39"/>
                    <a:pt x="29" y="31"/>
                  </a:cubicBezTo>
                  <a:cubicBezTo>
                    <a:pt x="39" y="21"/>
                    <a:pt x="52" y="30"/>
                    <a:pt x="52" y="30"/>
                  </a:cubicBezTo>
                  <a:cubicBezTo>
                    <a:pt x="184" y="105"/>
                    <a:pt x="184" y="105"/>
                    <a:pt x="184" y="105"/>
                  </a:cubicBezTo>
                  <a:cubicBezTo>
                    <a:pt x="184" y="105"/>
                    <a:pt x="197" y="112"/>
                    <a:pt x="188" y="119"/>
                  </a:cubicBezTo>
                  <a:close/>
                </a:path>
              </a:pathLst>
            </a:custGeom>
            <a:solidFill>
              <a:srgbClr val="D7D7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6" name="Freeform 42"/>
            <p:cNvSpPr>
              <a:spLocks noEditPoints="1"/>
            </p:cNvSpPr>
            <p:nvPr/>
          </p:nvSpPr>
          <p:spPr bwMode="auto">
            <a:xfrm>
              <a:off x="9294813" y="1079500"/>
              <a:ext cx="165100" cy="92075"/>
            </a:xfrm>
            <a:custGeom>
              <a:avLst/>
              <a:gdLst>
                <a:gd name="T0" fmla="*/ 25 w 50"/>
                <a:gd name="T1" fmla="*/ 0 h 28"/>
                <a:gd name="T2" fmla="*/ 0 w 50"/>
                <a:gd name="T3" fmla="*/ 14 h 28"/>
                <a:gd name="T4" fmla="*/ 25 w 50"/>
                <a:gd name="T5" fmla="*/ 28 h 28"/>
                <a:gd name="T6" fmla="*/ 50 w 50"/>
                <a:gd name="T7" fmla="*/ 14 h 28"/>
                <a:gd name="T8" fmla="*/ 25 w 50"/>
                <a:gd name="T9" fmla="*/ 0 h 28"/>
                <a:gd name="T10" fmla="*/ 25 w 50"/>
                <a:gd name="T11" fmla="*/ 24 h 28"/>
                <a:gd name="T12" fmla="*/ 12 w 50"/>
                <a:gd name="T13" fmla="*/ 18 h 28"/>
                <a:gd name="T14" fmla="*/ 26 w 50"/>
                <a:gd name="T15" fmla="*/ 13 h 28"/>
                <a:gd name="T16" fmla="*/ 39 w 50"/>
                <a:gd name="T17" fmla="*/ 18 h 28"/>
                <a:gd name="T18" fmla="*/ 25 w 50"/>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8">
                  <a:moveTo>
                    <a:pt x="25" y="0"/>
                  </a:moveTo>
                  <a:cubicBezTo>
                    <a:pt x="12" y="0"/>
                    <a:pt x="0" y="6"/>
                    <a:pt x="0" y="14"/>
                  </a:cubicBezTo>
                  <a:cubicBezTo>
                    <a:pt x="0" y="22"/>
                    <a:pt x="11" y="28"/>
                    <a:pt x="25" y="28"/>
                  </a:cubicBezTo>
                  <a:cubicBezTo>
                    <a:pt x="39" y="28"/>
                    <a:pt x="50" y="22"/>
                    <a:pt x="50" y="14"/>
                  </a:cubicBezTo>
                  <a:cubicBezTo>
                    <a:pt x="50" y="7"/>
                    <a:pt x="39" y="0"/>
                    <a:pt x="25" y="0"/>
                  </a:cubicBezTo>
                  <a:close/>
                  <a:moveTo>
                    <a:pt x="25" y="24"/>
                  </a:moveTo>
                  <a:cubicBezTo>
                    <a:pt x="18" y="24"/>
                    <a:pt x="12" y="21"/>
                    <a:pt x="12" y="18"/>
                  </a:cubicBezTo>
                  <a:cubicBezTo>
                    <a:pt x="12" y="15"/>
                    <a:pt x="18" y="13"/>
                    <a:pt x="26" y="13"/>
                  </a:cubicBezTo>
                  <a:cubicBezTo>
                    <a:pt x="33" y="13"/>
                    <a:pt x="39" y="15"/>
                    <a:pt x="39" y="18"/>
                  </a:cubicBezTo>
                  <a:cubicBezTo>
                    <a:pt x="39" y="22"/>
                    <a:pt x="33" y="24"/>
                    <a:pt x="25" y="24"/>
                  </a:cubicBezTo>
                  <a:close/>
                </a:path>
              </a:pathLst>
            </a:custGeom>
            <a:solidFill>
              <a:srgbClr val="D7D7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7" name="Freeform 43"/>
            <p:cNvSpPr>
              <a:spLocks/>
            </p:cNvSpPr>
            <p:nvPr/>
          </p:nvSpPr>
          <p:spPr bwMode="auto">
            <a:xfrm>
              <a:off x="2141538" y="666750"/>
              <a:ext cx="8145463" cy="4689475"/>
            </a:xfrm>
            <a:custGeom>
              <a:avLst/>
              <a:gdLst>
                <a:gd name="T0" fmla="*/ 0 w 2469"/>
                <a:gd name="T1" fmla="*/ 910 h 1421"/>
                <a:gd name="T2" fmla="*/ 356 w 2469"/>
                <a:gd name="T3" fmla="*/ 704 h 1421"/>
                <a:gd name="T4" fmla="*/ 1553 w 2469"/>
                <a:gd name="T5" fmla="*/ 12 h 1421"/>
                <a:gd name="T6" fmla="*/ 1601 w 2469"/>
                <a:gd name="T7" fmla="*/ 11 h 1421"/>
                <a:gd name="T8" fmla="*/ 1883 w 2469"/>
                <a:gd name="T9" fmla="*/ 176 h 1421"/>
                <a:gd name="T10" fmla="*/ 2141 w 2469"/>
                <a:gd name="T11" fmla="*/ 325 h 1421"/>
                <a:gd name="T12" fmla="*/ 2400 w 2469"/>
                <a:gd name="T13" fmla="*/ 475 h 1421"/>
                <a:gd name="T14" fmla="*/ 2469 w 2469"/>
                <a:gd name="T15" fmla="*/ 515 h 1421"/>
                <a:gd name="T16" fmla="*/ 2456 w 2469"/>
                <a:gd name="T17" fmla="*/ 524 h 1421"/>
                <a:gd name="T18" fmla="*/ 911 w 2469"/>
                <a:gd name="T19" fmla="*/ 1413 h 1421"/>
                <a:gd name="T20" fmla="*/ 875 w 2469"/>
                <a:gd name="T21" fmla="*/ 1413 h 1421"/>
                <a:gd name="T22" fmla="*/ 624 w 2469"/>
                <a:gd name="T23" fmla="*/ 1269 h 1421"/>
                <a:gd name="T24" fmla="*/ 377 w 2469"/>
                <a:gd name="T25" fmla="*/ 1127 h 1421"/>
                <a:gd name="T26" fmla="*/ 123 w 2469"/>
                <a:gd name="T27" fmla="*/ 981 h 1421"/>
                <a:gd name="T28" fmla="*/ 0 w 2469"/>
                <a:gd name="T29" fmla="*/ 91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9" h="1421">
                  <a:moveTo>
                    <a:pt x="0" y="910"/>
                  </a:moveTo>
                  <a:cubicBezTo>
                    <a:pt x="121" y="840"/>
                    <a:pt x="239" y="772"/>
                    <a:pt x="356" y="704"/>
                  </a:cubicBezTo>
                  <a:cubicBezTo>
                    <a:pt x="755" y="473"/>
                    <a:pt x="1154" y="243"/>
                    <a:pt x="1553" y="12"/>
                  </a:cubicBezTo>
                  <a:cubicBezTo>
                    <a:pt x="1570" y="1"/>
                    <a:pt x="1583" y="0"/>
                    <a:pt x="1601" y="11"/>
                  </a:cubicBezTo>
                  <a:cubicBezTo>
                    <a:pt x="1694" y="66"/>
                    <a:pt x="1788" y="121"/>
                    <a:pt x="1883" y="176"/>
                  </a:cubicBezTo>
                  <a:cubicBezTo>
                    <a:pt x="1969" y="226"/>
                    <a:pt x="2055" y="275"/>
                    <a:pt x="2141" y="325"/>
                  </a:cubicBezTo>
                  <a:cubicBezTo>
                    <a:pt x="2228" y="375"/>
                    <a:pt x="2314" y="425"/>
                    <a:pt x="2400" y="475"/>
                  </a:cubicBezTo>
                  <a:cubicBezTo>
                    <a:pt x="2422" y="488"/>
                    <a:pt x="2445" y="501"/>
                    <a:pt x="2469" y="515"/>
                  </a:cubicBezTo>
                  <a:cubicBezTo>
                    <a:pt x="2464" y="519"/>
                    <a:pt x="2460" y="522"/>
                    <a:pt x="2456" y="524"/>
                  </a:cubicBezTo>
                  <a:cubicBezTo>
                    <a:pt x="1941" y="820"/>
                    <a:pt x="1426" y="1117"/>
                    <a:pt x="911" y="1413"/>
                  </a:cubicBezTo>
                  <a:cubicBezTo>
                    <a:pt x="897" y="1421"/>
                    <a:pt x="888" y="1421"/>
                    <a:pt x="875" y="1413"/>
                  </a:cubicBezTo>
                  <a:cubicBezTo>
                    <a:pt x="792" y="1364"/>
                    <a:pt x="708" y="1317"/>
                    <a:pt x="624" y="1269"/>
                  </a:cubicBezTo>
                  <a:cubicBezTo>
                    <a:pt x="542" y="1222"/>
                    <a:pt x="460" y="1174"/>
                    <a:pt x="377" y="1127"/>
                  </a:cubicBezTo>
                  <a:cubicBezTo>
                    <a:pt x="293" y="1078"/>
                    <a:pt x="208" y="1030"/>
                    <a:pt x="123" y="981"/>
                  </a:cubicBezTo>
                  <a:cubicBezTo>
                    <a:pt x="83" y="958"/>
                    <a:pt x="43" y="935"/>
                    <a:pt x="0" y="910"/>
                  </a:cubicBezTo>
                  <a:close/>
                </a:path>
              </a:pathLst>
            </a:custGeom>
            <a:solidFill>
              <a:srgbClr val="3A43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sp>
        <p:nvSpPr>
          <p:cNvPr id="45" name="Picture Placeholder 44"/>
          <p:cNvSpPr>
            <a:spLocks noGrp="1"/>
          </p:cNvSpPr>
          <p:nvPr>
            <p:ph type="pic" sz="quarter" idx="10"/>
          </p:nvPr>
        </p:nvSpPr>
        <p:spPr>
          <a:xfrm rot="2700000">
            <a:off x="8047095" y="2225137"/>
            <a:ext cx="2280832" cy="3149444"/>
          </a:xfrm>
          <a:custGeom>
            <a:avLst/>
            <a:gdLst>
              <a:gd name="connsiteX0" fmla="*/ 0 w 4762500"/>
              <a:gd name="connsiteY0" fmla="*/ 0 h 3133725"/>
              <a:gd name="connsiteX1" fmla="*/ 4762500 w 4762500"/>
              <a:gd name="connsiteY1" fmla="*/ 0 h 3133725"/>
              <a:gd name="connsiteX2" fmla="*/ 4762500 w 4762500"/>
              <a:gd name="connsiteY2" fmla="*/ 3133725 h 3133725"/>
              <a:gd name="connsiteX3" fmla="*/ 0 w 4762500"/>
              <a:gd name="connsiteY3" fmla="*/ 3133725 h 3133725"/>
              <a:gd name="connsiteX4" fmla="*/ 0 w 4762500"/>
              <a:gd name="connsiteY4" fmla="*/ 0 h 3133725"/>
              <a:gd name="connsiteX0" fmla="*/ 0 w 4762500"/>
              <a:gd name="connsiteY0" fmla="*/ 194999 h 3328724"/>
              <a:gd name="connsiteX1" fmla="*/ 3746448 w 4762500"/>
              <a:gd name="connsiteY1" fmla="*/ 0 h 3328724"/>
              <a:gd name="connsiteX2" fmla="*/ 4762500 w 4762500"/>
              <a:gd name="connsiteY2" fmla="*/ 3328724 h 3328724"/>
              <a:gd name="connsiteX3" fmla="*/ 0 w 4762500"/>
              <a:gd name="connsiteY3" fmla="*/ 3328724 h 3328724"/>
              <a:gd name="connsiteX4" fmla="*/ 0 w 4762500"/>
              <a:gd name="connsiteY4" fmla="*/ 194999 h 3328724"/>
              <a:gd name="connsiteX0" fmla="*/ 2268156 w 4762500"/>
              <a:gd name="connsiteY0" fmla="*/ 389998 h 3328724"/>
              <a:gd name="connsiteX1" fmla="*/ 3746448 w 4762500"/>
              <a:gd name="connsiteY1" fmla="*/ 0 h 3328724"/>
              <a:gd name="connsiteX2" fmla="*/ 4762500 w 4762500"/>
              <a:gd name="connsiteY2" fmla="*/ 3328724 h 3328724"/>
              <a:gd name="connsiteX3" fmla="*/ 0 w 4762500"/>
              <a:gd name="connsiteY3" fmla="*/ 3328724 h 3328724"/>
              <a:gd name="connsiteX4" fmla="*/ 2268156 w 4762500"/>
              <a:gd name="connsiteY4" fmla="*/ 389998 h 3328724"/>
              <a:gd name="connsiteX0" fmla="*/ 749210 w 3243554"/>
              <a:gd name="connsiteY0" fmla="*/ 389998 h 3328724"/>
              <a:gd name="connsiteX1" fmla="*/ 2227502 w 3243554"/>
              <a:gd name="connsiteY1" fmla="*/ 0 h 3328724"/>
              <a:gd name="connsiteX2" fmla="*/ 3243554 w 3243554"/>
              <a:gd name="connsiteY2" fmla="*/ 3328724 h 3328724"/>
              <a:gd name="connsiteX3" fmla="*/ 0 w 3243554"/>
              <a:gd name="connsiteY3" fmla="*/ 3102935 h 3328724"/>
              <a:gd name="connsiteX4" fmla="*/ 749210 w 3243554"/>
              <a:gd name="connsiteY4" fmla="*/ 389998 h 3328724"/>
              <a:gd name="connsiteX0" fmla="*/ 749210 w 2227502"/>
              <a:gd name="connsiteY0" fmla="*/ 389998 h 3102935"/>
              <a:gd name="connsiteX1" fmla="*/ 2227502 w 2227502"/>
              <a:gd name="connsiteY1" fmla="*/ 0 h 3102935"/>
              <a:gd name="connsiteX2" fmla="*/ 1498818 w 2227502"/>
              <a:gd name="connsiteY2" fmla="*/ 2733461 h 3102935"/>
              <a:gd name="connsiteX3" fmla="*/ 0 w 2227502"/>
              <a:gd name="connsiteY3" fmla="*/ 3102935 h 3102935"/>
              <a:gd name="connsiteX4" fmla="*/ 749210 w 2227502"/>
              <a:gd name="connsiteY4" fmla="*/ 389998 h 3102935"/>
              <a:gd name="connsiteX0" fmla="*/ 728684 w 2227502"/>
              <a:gd name="connsiteY0" fmla="*/ 369472 h 3102935"/>
              <a:gd name="connsiteX1" fmla="*/ 2227502 w 2227502"/>
              <a:gd name="connsiteY1" fmla="*/ 0 h 3102935"/>
              <a:gd name="connsiteX2" fmla="*/ 1498818 w 2227502"/>
              <a:gd name="connsiteY2" fmla="*/ 2733461 h 3102935"/>
              <a:gd name="connsiteX3" fmla="*/ 0 w 2227502"/>
              <a:gd name="connsiteY3" fmla="*/ 3102935 h 3102935"/>
              <a:gd name="connsiteX4" fmla="*/ 728684 w 2227502"/>
              <a:gd name="connsiteY4" fmla="*/ 369472 h 3102935"/>
              <a:gd name="connsiteX0" fmla="*/ 728684 w 2227502"/>
              <a:gd name="connsiteY0" fmla="*/ 410525 h 3102935"/>
              <a:gd name="connsiteX1" fmla="*/ 2227502 w 2227502"/>
              <a:gd name="connsiteY1" fmla="*/ 0 h 3102935"/>
              <a:gd name="connsiteX2" fmla="*/ 1498818 w 2227502"/>
              <a:gd name="connsiteY2" fmla="*/ 2733461 h 3102935"/>
              <a:gd name="connsiteX3" fmla="*/ 0 w 2227502"/>
              <a:gd name="connsiteY3" fmla="*/ 3102935 h 3102935"/>
              <a:gd name="connsiteX4" fmla="*/ 728684 w 2227502"/>
              <a:gd name="connsiteY4" fmla="*/ 410525 h 3102935"/>
              <a:gd name="connsiteX0" fmla="*/ 707832 w 2206650"/>
              <a:gd name="connsiteY0" fmla="*/ 410525 h 3145550"/>
              <a:gd name="connsiteX1" fmla="*/ 2206650 w 2206650"/>
              <a:gd name="connsiteY1" fmla="*/ 0 h 3145550"/>
              <a:gd name="connsiteX2" fmla="*/ 1477966 w 2206650"/>
              <a:gd name="connsiteY2" fmla="*/ 2733461 h 3145550"/>
              <a:gd name="connsiteX3" fmla="*/ 0 w 2206650"/>
              <a:gd name="connsiteY3" fmla="*/ 3145550 h 3145550"/>
              <a:gd name="connsiteX4" fmla="*/ 707832 w 2206650"/>
              <a:gd name="connsiteY4" fmla="*/ 410525 h 3145550"/>
              <a:gd name="connsiteX0" fmla="*/ 702620 w 2206650"/>
              <a:gd name="connsiteY0" fmla="*/ 437159 h 3145550"/>
              <a:gd name="connsiteX1" fmla="*/ 2206650 w 2206650"/>
              <a:gd name="connsiteY1" fmla="*/ 0 h 3145550"/>
              <a:gd name="connsiteX2" fmla="*/ 1477966 w 2206650"/>
              <a:gd name="connsiteY2" fmla="*/ 2733461 h 3145550"/>
              <a:gd name="connsiteX3" fmla="*/ 0 w 2206650"/>
              <a:gd name="connsiteY3" fmla="*/ 3145550 h 3145550"/>
              <a:gd name="connsiteX4" fmla="*/ 702620 w 2206650"/>
              <a:gd name="connsiteY4" fmla="*/ 437159 h 3145550"/>
              <a:gd name="connsiteX0" fmla="*/ 702620 w 2206650"/>
              <a:gd name="connsiteY0" fmla="*/ 405198 h 3113589"/>
              <a:gd name="connsiteX1" fmla="*/ 2206650 w 2206650"/>
              <a:gd name="connsiteY1" fmla="*/ 0 h 3113589"/>
              <a:gd name="connsiteX2" fmla="*/ 1477966 w 2206650"/>
              <a:gd name="connsiteY2" fmla="*/ 2701500 h 3113589"/>
              <a:gd name="connsiteX3" fmla="*/ 0 w 2206650"/>
              <a:gd name="connsiteY3" fmla="*/ 3113589 h 3113589"/>
              <a:gd name="connsiteX4" fmla="*/ 702620 w 2206650"/>
              <a:gd name="connsiteY4" fmla="*/ 405198 h 3113589"/>
              <a:gd name="connsiteX0" fmla="*/ 702620 w 2206650"/>
              <a:gd name="connsiteY0" fmla="*/ 405198 h 3113589"/>
              <a:gd name="connsiteX1" fmla="*/ 2206650 w 2206650"/>
              <a:gd name="connsiteY1" fmla="*/ 0 h 3113589"/>
              <a:gd name="connsiteX2" fmla="*/ 1493605 w 2206650"/>
              <a:gd name="connsiteY2" fmla="*/ 2706828 h 3113589"/>
              <a:gd name="connsiteX3" fmla="*/ 0 w 2206650"/>
              <a:gd name="connsiteY3" fmla="*/ 3113589 h 3113589"/>
              <a:gd name="connsiteX4" fmla="*/ 702620 w 2206650"/>
              <a:gd name="connsiteY4" fmla="*/ 405198 h 311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650" h="3113589">
                <a:moveTo>
                  <a:pt x="702620" y="405198"/>
                </a:moveTo>
                <a:lnTo>
                  <a:pt x="2206650" y="0"/>
                </a:lnTo>
                <a:lnTo>
                  <a:pt x="1493605" y="2706828"/>
                </a:lnTo>
                <a:lnTo>
                  <a:pt x="0" y="3113589"/>
                </a:lnTo>
                <a:lnTo>
                  <a:pt x="702620" y="405198"/>
                </a:lnTo>
                <a:close/>
              </a:path>
            </a:pathLst>
          </a:custGeom>
        </p:spPr>
        <p:txBody>
          <a:bodyPr/>
          <a:lstStyle/>
          <a:p>
            <a:endParaRPr lang="id-ID"/>
          </a:p>
        </p:txBody>
      </p:sp>
    </p:spTree>
    <p:extLst>
      <p:ext uri="{BB962C8B-B14F-4D97-AF65-F5344CB8AC3E}">
        <p14:creationId xmlns:p14="http://schemas.microsoft.com/office/powerpoint/2010/main" val="39086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Meet_the_team1">
    <p:spTree>
      <p:nvGrpSpPr>
        <p:cNvPr id="1" name=""/>
        <p:cNvGrpSpPr/>
        <p:nvPr/>
      </p:nvGrpSpPr>
      <p:grpSpPr>
        <a:xfrm>
          <a:off x="0" y="0"/>
          <a:ext cx="0" cy="0"/>
          <a:chOff x="0" y="0"/>
          <a:chExt cx="0" cy="0"/>
        </a:xfrm>
      </p:grpSpPr>
      <p:grpSp>
        <p:nvGrpSpPr>
          <p:cNvPr id="5" name="Group 4"/>
          <p:cNvGrpSpPr/>
          <p:nvPr userDrawn="1"/>
        </p:nvGrpSpPr>
        <p:grpSpPr>
          <a:xfrm>
            <a:off x="225922" y="2312714"/>
            <a:ext cx="5582112" cy="3167084"/>
            <a:chOff x="225922" y="2312714"/>
            <a:chExt cx="5582112" cy="3167084"/>
          </a:xfrm>
        </p:grpSpPr>
        <p:pic>
          <p:nvPicPr>
            <p:cNvPr id="2" name="Imagen 3"/>
            <p:cNvPicPr>
              <a:picLocks noChangeAspect="1"/>
            </p:cNvPicPr>
            <p:nvPr userDrawn="1"/>
          </p:nvPicPr>
          <p:blipFill rotWithShape="1">
            <a:blip r:embed="rId2">
              <a:extLst>
                <a:ext uri="{28A0092B-C50C-407E-A947-70E740481C1C}">
                  <a14:useLocalDpi xmlns:a14="http://schemas.microsoft.com/office/drawing/2010/main" val="0"/>
                </a:ext>
              </a:extLst>
            </a:blip>
            <a:srcRect l="14342" t="15112" r="13428" b="14458"/>
            <a:stretch/>
          </p:blipFill>
          <p:spPr>
            <a:xfrm>
              <a:off x="225922" y="2312714"/>
              <a:ext cx="5582112" cy="3167084"/>
            </a:xfrm>
            <a:prstGeom prst="rect">
              <a:avLst/>
            </a:prstGeom>
          </p:spPr>
        </p:pic>
        <p:sp>
          <p:nvSpPr>
            <p:cNvPr id="3" name="Rectángulo 1"/>
            <p:cNvSpPr/>
            <p:nvPr userDrawn="1"/>
          </p:nvSpPr>
          <p:spPr>
            <a:xfrm>
              <a:off x="927895" y="2464001"/>
              <a:ext cx="4155176" cy="262733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4" name="Triángulo isósceles 30"/>
          <p:cNvSpPr/>
          <p:nvPr userDrawn="1"/>
        </p:nvSpPr>
        <p:spPr>
          <a:xfrm rot="10800000">
            <a:off x="3645387" y="2323241"/>
            <a:ext cx="1575970" cy="2333806"/>
          </a:xfrm>
          <a:prstGeom prst="triangle">
            <a:avLst>
              <a:gd name="adj" fmla="val 0"/>
            </a:avLst>
          </a:prstGeom>
          <a:solidFill>
            <a:srgbClr val="95A5A5">
              <a:alpha val="1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6" name="Picture Placeholder 5"/>
          <p:cNvSpPr>
            <a:spLocks noGrp="1"/>
          </p:cNvSpPr>
          <p:nvPr>
            <p:ph type="pic" sz="quarter" idx="10"/>
          </p:nvPr>
        </p:nvSpPr>
        <p:spPr>
          <a:xfrm>
            <a:off x="927895" y="2464001"/>
            <a:ext cx="4155176" cy="2627332"/>
          </a:xfrm>
          <a:prstGeom prst="rect">
            <a:avLst/>
          </a:prstGeom>
        </p:spPr>
        <p:txBody>
          <a:bodyPr/>
          <a:lstStyle/>
          <a:p>
            <a:endParaRPr lang="en-US"/>
          </a:p>
        </p:txBody>
      </p:sp>
    </p:spTree>
    <p:extLst>
      <p:ext uri="{BB962C8B-B14F-4D97-AF65-F5344CB8AC3E}">
        <p14:creationId xmlns:p14="http://schemas.microsoft.com/office/powerpoint/2010/main" val="21946985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Master_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92" r="4792"/>
          <a:stretch/>
        </p:blipFill>
        <p:spPr>
          <a:xfrm>
            <a:off x="555786" y="1769165"/>
            <a:ext cx="4838273" cy="4164658"/>
          </a:xfrm>
          <a:prstGeom prst="rect">
            <a:avLst/>
          </a:prstGeom>
        </p:spPr>
      </p:pic>
      <p:sp>
        <p:nvSpPr>
          <p:cNvPr id="3" name="Picture Placeholder 2"/>
          <p:cNvSpPr>
            <a:spLocks noGrp="1"/>
          </p:cNvSpPr>
          <p:nvPr>
            <p:ph type="pic" sz="quarter" idx="13"/>
          </p:nvPr>
        </p:nvSpPr>
        <p:spPr>
          <a:xfrm>
            <a:off x="1174157" y="2510890"/>
            <a:ext cx="3569983" cy="2225313"/>
          </a:xfrm>
          <a:prstGeom prst="rect">
            <a:avLst/>
          </a:prstGeom>
        </p:spPr>
        <p:txBody>
          <a:bodyPr/>
          <a:lstStyle/>
          <a:p>
            <a:endParaRPr lang="id-ID"/>
          </a:p>
        </p:txBody>
      </p:sp>
    </p:spTree>
    <p:extLst>
      <p:ext uri="{BB962C8B-B14F-4D97-AF65-F5344CB8AC3E}">
        <p14:creationId xmlns:p14="http://schemas.microsoft.com/office/powerpoint/2010/main" val="17485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22" name="Picture Placeholder 21"/>
          <p:cNvSpPr>
            <a:spLocks noGrp="1"/>
          </p:cNvSpPr>
          <p:nvPr>
            <p:ph type="pic" sz="quarter" idx="13"/>
          </p:nvPr>
        </p:nvSpPr>
        <p:spPr>
          <a:xfrm>
            <a:off x="9092903"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3" name="Picture Placeholder 22"/>
          <p:cNvSpPr>
            <a:spLocks noGrp="1"/>
          </p:cNvSpPr>
          <p:nvPr>
            <p:ph type="pic" sz="quarter" idx="14"/>
          </p:nvPr>
        </p:nvSpPr>
        <p:spPr>
          <a:xfrm>
            <a:off x="7382886"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4" name="Picture Placeholder 23"/>
          <p:cNvSpPr>
            <a:spLocks noGrp="1"/>
          </p:cNvSpPr>
          <p:nvPr>
            <p:ph type="pic" sz="quarter" idx="15"/>
          </p:nvPr>
        </p:nvSpPr>
        <p:spPr>
          <a:xfrm>
            <a:off x="5545541" y="4312619"/>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5" name="Picture Placeholder 24"/>
          <p:cNvSpPr>
            <a:spLocks noGrp="1"/>
          </p:cNvSpPr>
          <p:nvPr>
            <p:ph type="pic" sz="quarter" idx="16"/>
          </p:nvPr>
        </p:nvSpPr>
        <p:spPr>
          <a:xfrm>
            <a:off x="7794302"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6" name="Picture Placeholder 25"/>
          <p:cNvSpPr>
            <a:spLocks noGrp="1"/>
          </p:cNvSpPr>
          <p:nvPr>
            <p:ph type="pic" sz="quarter" idx="17"/>
          </p:nvPr>
        </p:nvSpPr>
        <p:spPr>
          <a:xfrm>
            <a:off x="9138557"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7" name="Picture Placeholder 26"/>
          <p:cNvSpPr>
            <a:spLocks noGrp="1"/>
          </p:cNvSpPr>
          <p:nvPr>
            <p:ph type="pic" sz="quarter" idx="18"/>
          </p:nvPr>
        </p:nvSpPr>
        <p:spPr>
          <a:xfrm>
            <a:off x="10482812"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28" name="Picture Placeholder 27"/>
          <p:cNvSpPr>
            <a:spLocks noGrp="1"/>
          </p:cNvSpPr>
          <p:nvPr>
            <p:ph type="pic" sz="quarter" idx="19"/>
          </p:nvPr>
        </p:nvSpPr>
        <p:spPr>
          <a:xfrm>
            <a:off x="698326"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29" name="Picture Placeholder 28"/>
          <p:cNvSpPr>
            <a:spLocks noGrp="1"/>
          </p:cNvSpPr>
          <p:nvPr>
            <p:ph type="pic" sz="quarter" idx="20"/>
          </p:nvPr>
        </p:nvSpPr>
        <p:spPr>
          <a:xfrm>
            <a:off x="2042581"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30" name="Picture Placeholder 29"/>
          <p:cNvSpPr>
            <a:spLocks noGrp="1"/>
          </p:cNvSpPr>
          <p:nvPr>
            <p:ph type="pic" sz="quarter" idx="21"/>
          </p:nvPr>
        </p:nvSpPr>
        <p:spPr>
          <a:xfrm>
            <a:off x="3386836"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17" name="Picture Placeholder 16"/>
          <p:cNvSpPr>
            <a:spLocks noGrp="1"/>
          </p:cNvSpPr>
          <p:nvPr>
            <p:ph type="pic" sz="quarter" idx="10"/>
          </p:nvPr>
        </p:nvSpPr>
        <p:spPr>
          <a:xfrm>
            <a:off x="5188324" y="1999310"/>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wrap="square">
            <a:noAutofit/>
          </a:bodyPr>
          <a:lstStyle/>
          <a:p>
            <a:endParaRPr lang="en-US"/>
          </a:p>
        </p:txBody>
      </p:sp>
      <p:sp>
        <p:nvSpPr>
          <p:cNvPr id="20" name="Picture Placeholder 19"/>
          <p:cNvSpPr>
            <a:spLocks noGrp="1"/>
          </p:cNvSpPr>
          <p:nvPr>
            <p:ph type="pic" sz="quarter" idx="11"/>
          </p:nvPr>
        </p:nvSpPr>
        <p:spPr>
          <a:xfrm>
            <a:off x="3678219"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2596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17" grpId="0"/>
      <p:bldP spid="20"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806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6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543984017"/>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96000" y="0"/>
            <a:ext cx="6081493" cy="6299200"/>
          </a:xfrm>
          <a:custGeom>
            <a:avLst/>
            <a:gdLst>
              <a:gd name="connsiteX0" fmla="*/ 0 w 4824215"/>
              <a:gd name="connsiteY0" fmla="*/ 0 h 4375052"/>
              <a:gd name="connsiteX1" fmla="*/ 4824215 w 4824215"/>
              <a:gd name="connsiteY1" fmla="*/ 0 h 4375052"/>
              <a:gd name="connsiteX2" fmla="*/ 4824215 w 4824215"/>
              <a:gd name="connsiteY2" fmla="*/ 4375052 h 4375052"/>
              <a:gd name="connsiteX3" fmla="*/ 0 w 4824215"/>
              <a:gd name="connsiteY3" fmla="*/ 4375052 h 4375052"/>
            </a:gdLst>
            <a:ahLst/>
            <a:cxnLst>
              <a:cxn ang="0">
                <a:pos x="connsiteX0" y="connsiteY0"/>
              </a:cxn>
              <a:cxn ang="0">
                <a:pos x="connsiteX1" y="connsiteY1"/>
              </a:cxn>
              <a:cxn ang="0">
                <a:pos x="connsiteX2" y="connsiteY2"/>
              </a:cxn>
              <a:cxn ang="0">
                <a:pos x="connsiteX3" y="connsiteY3"/>
              </a:cxn>
            </a:cxnLst>
            <a:rect l="l" t="t" r="r" b="b"/>
            <a:pathLst>
              <a:path w="4824215" h="4375052">
                <a:moveTo>
                  <a:pt x="0" y="0"/>
                </a:moveTo>
                <a:lnTo>
                  <a:pt x="4824215" y="0"/>
                </a:lnTo>
                <a:lnTo>
                  <a:pt x="4824215" y="4375052"/>
                </a:lnTo>
                <a:lnTo>
                  <a:pt x="0" y="4375052"/>
                </a:lnTo>
                <a:close/>
              </a:path>
            </a:pathLst>
          </a:custGeom>
        </p:spPr>
        <p:txBody>
          <a:bodyPr wrap="square">
            <a:noAutofit/>
          </a:bodyPr>
          <a:lstStyle/>
          <a:p>
            <a:endParaRPr lang="en-US"/>
          </a:p>
        </p:txBody>
      </p:sp>
    </p:spTree>
    <p:extLst>
      <p:ext uri="{BB962C8B-B14F-4D97-AF65-F5344CB8AC3E}">
        <p14:creationId xmlns:p14="http://schemas.microsoft.com/office/powerpoint/2010/main" val="29715064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6515" y="3770142"/>
            <a:ext cx="10668000" cy="3087858"/>
          </a:xfrm>
          <a:prstGeom prst="rect">
            <a:avLst/>
          </a:prstGeom>
        </p:spPr>
        <p:txBody>
          <a:bodyPr/>
          <a:lstStyle/>
          <a:p>
            <a:endParaRPr lang="id-ID"/>
          </a:p>
        </p:txBody>
      </p:sp>
    </p:spTree>
    <p:extLst>
      <p:ext uri="{BB962C8B-B14F-4D97-AF65-F5344CB8AC3E}">
        <p14:creationId xmlns:p14="http://schemas.microsoft.com/office/powerpoint/2010/main" val="10661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prstGeom prst="rect">
            <a:avLst/>
          </a:prstGeom>
        </p:spPr>
        <p:txBody>
          <a:bodyPr/>
          <a:lstStyle/>
          <a:p>
            <a:endParaRPr lang="id-ID"/>
          </a:p>
        </p:txBody>
      </p:sp>
    </p:spTree>
    <p:extLst>
      <p:ext uri="{BB962C8B-B14F-4D97-AF65-F5344CB8AC3E}">
        <p14:creationId xmlns:p14="http://schemas.microsoft.com/office/powerpoint/2010/main" val="9540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3716338" cy="6858000"/>
          </a:xfrm>
          <a:prstGeom prst="rect">
            <a:avLst/>
          </a:prstGeom>
        </p:spPr>
        <p:txBody>
          <a:bodyPr/>
          <a:lstStyle/>
          <a:p>
            <a:endParaRPr lang="id-ID"/>
          </a:p>
        </p:txBody>
      </p:sp>
      <p:sp>
        <p:nvSpPr>
          <p:cNvPr id="4" name="Picture Placeholder 2"/>
          <p:cNvSpPr>
            <a:spLocks noGrp="1"/>
          </p:cNvSpPr>
          <p:nvPr>
            <p:ph type="pic" sz="quarter" idx="11"/>
          </p:nvPr>
        </p:nvSpPr>
        <p:spPr>
          <a:xfrm>
            <a:off x="3716338" y="0"/>
            <a:ext cx="3716338" cy="6858000"/>
          </a:xfrm>
          <a:prstGeom prst="rect">
            <a:avLst/>
          </a:prstGeom>
        </p:spPr>
        <p:txBody>
          <a:bodyPr/>
          <a:lstStyle/>
          <a:p>
            <a:endParaRPr lang="id-ID"/>
          </a:p>
        </p:txBody>
      </p:sp>
    </p:spTree>
    <p:extLst>
      <p:ext uri="{BB962C8B-B14F-4D97-AF65-F5344CB8AC3E}">
        <p14:creationId xmlns:p14="http://schemas.microsoft.com/office/powerpoint/2010/main" val="26332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747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0.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3" name="Rectangle 12">
            <a:extLst>
              <a:ext uri="{FF2B5EF4-FFF2-40B4-BE49-F238E27FC236}">
                <a16:creationId xmlns:a16="http://schemas.microsoft.com/office/drawing/2014/main" id="{660513DE-0A0C-4A64-A2DD-0FD9F2CD76B8}"/>
              </a:ext>
            </a:extLst>
          </p:cNvPr>
          <p:cNvSpPr/>
          <p:nvPr/>
        </p:nvSpPr>
        <p:spPr>
          <a:xfrm>
            <a:off x="0" y="-3"/>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47C2BFE-33C0-40C6-B70A-B86342BC6820}"/>
              </a:ext>
            </a:extLst>
          </p:cNvPr>
          <p:cNvSpPr/>
          <p:nvPr/>
        </p:nvSpPr>
        <p:spPr>
          <a:xfrm>
            <a:off x="1155577" y="648070"/>
            <a:ext cx="9880846" cy="143818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Lato" panose="020F0502020204030203" pitchFamily="34" charset="0"/>
                <a:ea typeface="Lato" panose="020F0502020204030203" pitchFamily="34" charset="0"/>
                <a:cs typeface="Lato" panose="020F0502020204030203" pitchFamily="34" charset="0"/>
              </a:rPr>
              <a:t>SALES LEAD MANAGEMENT SYSTEM</a:t>
            </a:r>
            <a:endParaRPr lang="en-ID" sz="40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5396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393400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7A052B1-DFBB-4D88-AEFA-6A7132AA564F}"/>
              </a:ext>
            </a:extLst>
          </p:cNvPr>
          <p:cNvSpPr txBox="1"/>
          <p:nvPr/>
        </p:nvSpPr>
        <p:spPr>
          <a:xfrm>
            <a:off x="291672" y="3105834"/>
            <a:ext cx="3277456"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REPORTS</a:t>
            </a:r>
            <a:endParaRPr kumimoji="0" lang="id-ID" sz="32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endParaRPr>
          </a:p>
        </p:txBody>
      </p:sp>
      <p:pic>
        <p:nvPicPr>
          <p:cNvPr id="28" name="Picture 27">
            <a:extLst>
              <a:ext uri="{FF2B5EF4-FFF2-40B4-BE49-F238E27FC236}">
                <a16:creationId xmlns:a16="http://schemas.microsoft.com/office/drawing/2014/main" id="{DC6732FC-5B0A-404E-949B-4DA6CB5AA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495" y="245745"/>
            <a:ext cx="3629575" cy="2383155"/>
          </a:xfrm>
          <a:prstGeom prst="rect">
            <a:avLst/>
          </a:prstGeom>
        </p:spPr>
      </p:pic>
      <p:pic>
        <p:nvPicPr>
          <p:cNvPr id="30" name="Picture 29">
            <a:extLst>
              <a:ext uri="{FF2B5EF4-FFF2-40B4-BE49-F238E27FC236}">
                <a16:creationId xmlns:a16="http://schemas.microsoft.com/office/drawing/2014/main" id="{3604C3BB-768A-4EA9-A314-D6A1F906450A}"/>
              </a:ext>
            </a:extLst>
          </p:cNvPr>
          <p:cNvPicPr>
            <a:picLocks noChangeAspect="1"/>
          </p:cNvPicPr>
          <p:nvPr/>
        </p:nvPicPr>
        <p:blipFill rotWithShape="1">
          <a:blip r:embed="rId3">
            <a:extLst>
              <a:ext uri="{28A0092B-C50C-407E-A947-70E740481C1C}">
                <a14:useLocalDpi xmlns:a14="http://schemas.microsoft.com/office/drawing/2010/main" val="0"/>
              </a:ext>
            </a:extLst>
          </a:blip>
          <a:srcRect r="13395"/>
          <a:stretch/>
        </p:blipFill>
        <p:spPr>
          <a:xfrm>
            <a:off x="8073487" y="245745"/>
            <a:ext cx="3756563" cy="2459355"/>
          </a:xfrm>
          <a:prstGeom prst="rect">
            <a:avLst/>
          </a:prstGeom>
        </p:spPr>
      </p:pic>
      <p:pic>
        <p:nvPicPr>
          <p:cNvPr id="32" name="Picture 31">
            <a:extLst>
              <a:ext uri="{FF2B5EF4-FFF2-40B4-BE49-F238E27FC236}">
                <a16:creationId xmlns:a16="http://schemas.microsoft.com/office/drawing/2014/main" id="{98C0F30A-F8BC-4297-BAA9-F2535DC5F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780" y="2635889"/>
            <a:ext cx="1937199" cy="2050412"/>
          </a:xfrm>
          <a:prstGeom prst="rect">
            <a:avLst/>
          </a:prstGeom>
        </p:spPr>
      </p:pic>
      <p:pic>
        <p:nvPicPr>
          <p:cNvPr id="34" name="Picture 33">
            <a:extLst>
              <a:ext uri="{FF2B5EF4-FFF2-40B4-BE49-F238E27FC236}">
                <a16:creationId xmlns:a16="http://schemas.microsoft.com/office/drawing/2014/main" id="{E893D809-29B2-48EC-8665-0DABE75689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779" y="4750440"/>
            <a:ext cx="1937199" cy="2089468"/>
          </a:xfrm>
          <a:prstGeom prst="rect">
            <a:avLst/>
          </a:prstGeom>
        </p:spPr>
      </p:pic>
      <p:pic>
        <p:nvPicPr>
          <p:cNvPr id="36" name="Picture 35">
            <a:extLst>
              <a:ext uri="{FF2B5EF4-FFF2-40B4-BE49-F238E27FC236}">
                <a16:creationId xmlns:a16="http://schemas.microsoft.com/office/drawing/2014/main" id="{39ACBB1E-3D77-4044-9416-74BBCBC8D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1285" y="2861310"/>
            <a:ext cx="5593080" cy="3611880"/>
          </a:xfrm>
          <a:prstGeom prst="rect">
            <a:avLst/>
          </a:prstGeom>
        </p:spPr>
      </p:pic>
      <p:sp>
        <p:nvSpPr>
          <p:cNvPr id="10" name="TextBox 9">
            <a:extLst>
              <a:ext uri="{FF2B5EF4-FFF2-40B4-BE49-F238E27FC236}">
                <a16:creationId xmlns:a16="http://schemas.microsoft.com/office/drawing/2014/main" id="{30BA6066-494A-4072-B10C-C07785FD3D3E}"/>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27268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924" y="2704362"/>
            <a:ext cx="1922158" cy="1922158"/>
            <a:chOff x="663010" y="4060843"/>
            <a:chExt cx="1922158" cy="1922158"/>
          </a:xfrm>
          <a:solidFill>
            <a:schemeClr val="tx1">
              <a:lumMod val="50000"/>
              <a:lumOff val="50000"/>
            </a:schemeClr>
          </a:solidFill>
        </p:grpSpPr>
        <p:sp>
          <p:nvSpPr>
            <p:cNvPr id="85" name="Oval 84">
              <a:extLst>
                <a:ext uri="{FF2B5EF4-FFF2-40B4-BE49-F238E27FC236}">
                  <a16:creationId xmlns:a16="http://schemas.microsoft.com/office/drawing/2014/main" id="{8F48631B-E6CA-48F9-BE3A-700DFF613BE1}"/>
                </a:ext>
              </a:extLst>
            </p:cNvPr>
            <p:cNvSpPr/>
            <p:nvPr/>
          </p:nvSpPr>
          <p:spPr>
            <a:xfrm flipH="1">
              <a:off x="663010" y="4060843"/>
              <a:ext cx="1922158" cy="1922158"/>
            </a:xfrm>
            <a:prstGeom prst="ellipse">
              <a:avLst/>
            </a:prstGeom>
            <a:grpFill/>
            <a:ln w="19050">
              <a:noFill/>
            </a:ln>
            <a:effectLst>
              <a:outerShdw blurRad="1905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FA5394FE-3099-42D1-BD9A-1882D3C14B92}"/>
                </a:ext>
              </a:extLst>
            </p:cNvPr>
            <p:cNvSpPr/>
            <p:nvPr/>
          </p:nvSpPr>
          <p:spPr>
            <a:xfrm flipH="1">
              <a:off x="961852" y="4386916"/>
              <a:ext cx="1419050" cy="97424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86%</a:t>
              </a:r>
            </a:p>
          </p:txBody>
        </p:sp>
      </p:grpSp>
      <p:sp>
        <p:nvSpPr>
          <p:cNvPr id="101" name="Rectangle 100">
            <a:extLst>
              <a:ext uri="{FF2B5EF4-FFF2-40B4-BE49-F238E27FC236}">
                <a16:creationId xmlns:a16="http://schemas.microsoft.com/office/drawing/2014/main" id="{8456C5D0-E92E-45AE-87CE-F7279F27994C}"/>
              </a:ext>
            </a:extLst>
          </p:cNvPr>
          <p:cNvSpPr/>
          <p:nvPr/>
        </p:nvSpPr>
        <p:spPr>
          <a:xfrm>
            <a:off x="2804906" y="3385252"/>
            <a:ext cx="180049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PRESALES PERFORMANCE</a:t>
            </a:r>
          </a:p>
        </p:txBody>
      </p:sp>
      <p:sp>
        <p:nvSpPr>
          <p:cNvPr id="102" name="Rectangle 101">
            <a:extLst>
              <a:ext uri="{FF2B5EF4-FFF2-40B4-BE49-F238E27FC236}">
                <a16:creationId xmlns:a16="http://schemas.microsoft.com/office/drawing/2014/main" id="{4E69EC71-BC1B-4E4E-AAD5-A16A649156E7}"/>
              </a:ext>
            </a:extLst>
          </p:cNvPr>
          <p:cNvSpPr/>
          <p:nvPr/>
        </p:nvSpPr>
        <p:spPr>
          <a:xfrm>
            <a:off x="5096145" y="3385251"/>
            <a:ext cx="439544"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90%</a:t>
            </a:r>
          </a:p>
        </p:txBody>
      </p:sp>
      <p:sp>
        <p:nvSpPr>
          <p:cNvPr id="103" name="Rectangle 102">
            <a:extLst>
              <a:ext uri="{FF2B5EF4-FFF2-40B4-BE49-F238E27FC236}">
                <a16:creationId xmlns:a16="http://schemas.microsoft.com/office/drawing/2014/main" id="{759ED024-9725-48A5-9092-CA82E3DFB920}"/>
              </a:ext>
            </a:extLst>
          </p:cNvPr>
          <p:cNvSpPr/>
          <p:nvPr/>
        </p:nvSpPr>
        <p:spPr>
          <a:xfrm>
            <a:off x="2804906" y="2731640"/>
            <a:ext cx="16914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OPPORTUNITY FINDING</a:t>
            </a:r>
          </a:p>
        </p:txBody>
      </p:sp>
      <p:sp>
        <p:nvSpPr>
          <p:cNvPr id="104" name="Rectangle 103">
            <a:extLst>
              <a:ext uri="{FF2B5EF4-FFF2-40B4-BE49-F238E27FC236}">
                <a16:creationId xmlns:a16="http://schemas.microsoft.com/office/drawing/2014/main" id="{A3C42488-FFBA-4BCF-A395-576348435626}"/>
              </a:ext>
            </a:extLst>
          </p:cNvPr>
          <p:cNvSpPr/>
          <p:nvPr/>
        </p:nvSpPr>
        <p:spPr>
          <a:xfrm>
            <a:off x="5096145" y="2731639"/>
            <a:ext cx="439544"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70%</a:t>
            </a:r>
          </a:p>
        </p:txBody>
      </p:sp>
      <p:sp>
        <p:nvSpPr>
          <p:cNvPr id="114" name="Rectangle 113">
            <a:extLst>
              <a:ext uri="{FF2B5EF4-FFF2-40B4-BE49-F238E27FC236}">
                <a16:creationId xmlns:a16="http://schemas.microsoft.com/office/drawing/2014/main" id="{FAC77F45-FE0B-4431-919C-EE1968C8CDEB}"/>
              </a:ext>
            </a:extLst>
          </p:cNvPr>
          <p:cNvSpPr/>
          <p:nvPr/>
        </p:nvSpPr>
        <p:spPr>
          <a:xfrm>
            <a:off x="2787389" y="2186014"/>
            <a:ext cx="102143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Outcomes</a:t>
            </a:r>
          </a:p>
        </p:txBody>
      </p:sp>
      <p:sp>
        <p:nvSpPr>
          <p:cNvPr id="66" name="Rectangle 65">
            <a:extLst>
              <a:ext uri="{FF2B5EF4-FFF2-40B4-BE49-F238E27FC236}">
                <a16:creationId xmlns:a16="http://schemas.microsoft.com/office/drawing/2014/main" id="{FAC77F45-FE0B-4431-919C-EE1968C8CDEB}"/>
              </a:ext>
            </a:extLst>
          </p:cNvPr>
          <p:cNvSpPr/>
          <p:nvPr/>
        </p:nvSpPr>
        <p:spPr>
          <a:xfrm>
            <a:off x="8264396" y="2186014"/>
            <a:ext cx="16930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Recommendations</a:t>
            </a:r>
          </a:p>
        </p:txBody>
      </p:sp>
      <p:sp>
        <p:nvSpPr>
          <p:cNvPr id="77" name="TextBox 76">
            <a:extLst>
              <a:ext uri="{FF2B5EF4-FFF2-40B4-BE49-F238E27FC236}">
                <a16:creationId xmlns:a16="http://schemas.microsoft.com/office/drawing/2014/main" id="{77A052B1-DFBB-4D88-AEFA-6A7132AA564F}"/>
              </a:ext>
            </a:extLst>
          </p:cNvPr>
          <p:cNvSpPr txBox="1"/>
          <p:nvPr/>
        </p:nvSpPr>
        <p:spPr>
          <a:xfrm>
            <a:off x="3366492" y="617721"/>
            <a:ext cx="54590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Lato Black" panose="020F0A02020204030203" pitchFamily="34" charset="0"/>
              </a:rPr>
              <a:t>OUTCOMES</a:t>
            </a:r>
            <a:endParaRPr kumimoji="0" lang="id-ID" sz="36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Lato Light" panose="020F0302020204030203" pitchFamily="34" charset="0"/>
                <a:ea typeface="+mn-ea"/>
                <a:cs typeface="+mn-cs"/>
              </a:rPr>
              <a:t>&amp; RECOMMENDATIONS</a:t>
            </a:r>
            <a:endParaRPr kumimoji="0" lang="id-ID" sz="3600" b="1" i="0" u="none" strike="noStrike" kern="1200" cap="none" spc="0" normalizeH="0" baseline="0" noProof="0" dirty="0">
              <a:ln>
                <a:noFill/>
              </a:ln>
              <a:solidFill>
                <a:prstClr val="black"/>
              </a:solidFill>
              <a:effectLst/>
              <a:uLnTx/>
              <a:uFillTx/>
              <a:latin typeface="Lato Light" panose="020F0302020204030203" pitchFamily="34" charset="0"/>
              <a:ea typeface="+mn-ea"/>
              <a:cs typeface="+mn-cs"/>
            </a:endParaRPr>
          </a:p>
        </p:txBody>
      </p:sp>
      <p:cxnSp>
        <p:nvCxnSpPr>
          <p:cNvPr id="78" name="Straight Connector 77">
            <a:extLst>
              <a:ext uri="{FF2B5EF4-FFF2-40B4-BE49-F238E27FC236}">
                <a16:creationId xmlns:a16="http://schemas.microsoft.com/office/drawing/2014/main" id="{001CBE5D-4AAC-48BE-967A-68DC1C0EEE45}"/>
              </a:ext>
            </a:extLst>
          </p:cNvPr>
          <p:cNvCxnSpPr/>
          <p:nvPr/>
        </p:nvCxnSpPr>
        <p:spPr>
          <a:xfrm>
            <a:off x="2979737" y="3108886"/>
            <a:ext cx="2444440" cy="0"/>
          </a:xfrm>
          <a:prstGeom prst="line">
            <a:avLst/>
          </a:prstGeom>
          <a:ln w="152400" cap="sq" cmpd="sng">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C38082F-4739-478C-91A0-23198834C199}"/>
              </a:ext>
            </a:extLst>
          </p:cNvPr>
          <p:cNvCxnSpPr>
            <a:cxnSpLocks/>
          </p:cNvCxnSpPr>
          <p:nvPr/>
        </p:nvCxnSpPr>
        <p:spPr>
          <a:xfrm>
            <a:off x="2979737" y="3108886"/>
            <a:ext cx="1771047" cy="0"/>
          </a:xfrm>
          <a:prstGeom prst="line">
            <a:avLst/>
          </a:prstGeom>
          <a:ln w="152400" cap="sq" cmpd="sng">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01CBE5D-4AAC-48BE-967A-68DC1C0EEE45}"/>
              </a:ext>
            </a:extLst>
          </p:cNvPr>
          <p:cNvCxnSpPr/>
          <p:nvPr/>
        </p:nvCxnSpPr>
        <p:spPr>
          <a:xfrm>
            <a:off x="2979737" y="3762029"/>
            <a:ext cx="2444440" cy="0"/>
          </a:xfrm>
          <a:prstGeom prst="line">
            <a:avLst/>
          </a:prstGeom>
          <a:ln w="152400" cap="sq" cmpd="sng">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C38082F-4739-478C-91A0-23198834C199}"/>
              </a:ext>
            </a:extLst>
          </p:cNvPr>
          <p:cNvCxnSpPr>
            <a:cxnSpLocks/>
          </p:cNvCxnSpPr>
          <p:nvPr/>
        </p:nvCxnSpPr>
        <p:spPr>
          <a:xfrm>
            <a:off x="2979737" y="3762029"/>
            <a:ext cx="2116408" cy="0"/>
          </a:xfrm>
          <a:prstGeom prst="line">
            <a:avLst/>
          </a:prstGeom>
          <a:ln w="152400" cap="sq" cmpd="sng">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E004395-D5B9-4256-A767-548F7B6B9B0D}"/>
              </a:ext>
            </a:extLst>
          </p:cNvPr>
          <p:cNvSpPr/>
          <p:nvPr/>
        </p:nvSpPr>
        <p:spPr>
          <a:xfrm>
            <a:off x="2804906" y="4088121"/>
            <a:ext cx="15872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REALTIME REPORTING</a:t>
            </a:r>
          </a:p>
        </p:txBody>
      </p:sp>
      <p:sp>
        <p:nvSpPr>
          <p:cNvPr id="59" name="Rectangle 58">
            <a:extLst>
              <a:ext uri="{FF2B5EF4-FFF2-40B4-BE49-F238E27FC236}">
                <a16:creationId xmlns:a16="http://schemas.microsoft.com/office/drawing/2014/main" id="{3BF0E8C4-E74A-4ACB-9867-6E9A70A5C846}"/>
              </a:ext>
            </a:extLst>
          </p:cNvPr>
          <p:cNvSpPr/>
          <p:nvPr/>
        </p:nvSpPr>
        <p:spPr>
          <a:xfrm>
            <a:off x="5022407" y="4088120"/>
            <a:ext cx="51328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100%</a:t>
            </a:r>
          </a:p>
        </p:txBody>
      </p:sp>
      <p:cxnSp>
        <p:nvCxnSpPr>
          <p:cNvPr id="61" name="Straight Connector 60">
            <a:extLst>
              <a:ext uri="{FF2B5EF4-FFF2-40B4-BE49-F238E27FC236}">
                <a16:creationId xmlns:a16="http://schemas.microsoft.com/office/drawing/2014/main" id="{7A7C59BD-6BCE-49A7-A3B5-D246D90BE4A2}"/>
              </a:ext>
            </a:extLst>
          </p:cNvPr>
          <p:cNvCxnSpPr/>
          <p:nvPr/>
        </p:nvCxnSpPr>
        <p:spPr>
          <a:xfrm>
            <a:off x="2979737" y="4465367"/>
            <a:ext cx="2444440" cy="0"/>
          </a:xfrm>
          <a:prstGeom prst="line">
            <a:avLst/>
          </a:prstGeom>
          <a:ln w="152400" cap="sq" cmpd="sng">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FC650E0-1BFA-4B3A-A260-F93F108406C3}"/>
              </a:ext>
            </a:extLst>
          </p:cNvPr>
          <p:cNvCxnSpPr>
            <a:cxnSpLocks/>
          </p:cNvCxnSpPr>
          <p:nvPr/>
        </p:nvCxnSpPr>
        <p:spPr>
          <a:xfrm>
            <a:off x="2979737" y="4465367"/>
            <a:ext cx="2444440" cy="0"/>
          </a:xfrm>
          <a:prstGeom prst="line">
            <a:avLst/>
          </a:prstGeom>
          <a:ln w="152400" cap="sq" cmpd="sng">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E1B7DB59-D778-4C3B-986E-2DEB0E237437}"/>
              </a:ext>
            </a:extLst>
          </p:cNvPr>
          <p:cNvSpPr/>
          <p:nvPr/>
        </p:nvSpPr>
        <p:spPr>
          <a:xfrm>
            <a:off x="8240810" y="2996966"/>
            <a:ext cx="3313854" cy="820674"/>
          </a:xfrm>
          <a:prstGeom prst="rect">
            <a:avLst/>
          </a:prstGeom>
        </p:spPr>
        <p:txBody>
          <a:bodyPr wrap="square">
            <a:spAutoFit/>
          </a:bodyPr>
          <a:lstStyle/>
          <a:p>
            <a:pPr>
              <a:lnSpc>
                <a:spcPct val="150000"/>
              </a:lnSpc>
            </a:pPr>
            <a:r>
              <a:rPr lang="en-US" sz="1100" dirty="0">
                <a:solidFill>
                  <a:schemeClr val="tx1">
                    <a:lumMod val="50000"/>
                    <a:lumOff val="50000"/>
                  </a:schemeClr>
                </a:solidFill>
                <a:latin typeface="Lato Light" panose="020F0302020204030203" pitchFamily="34" charset="0"/>
              </a:rPr>
              <a:t>Improve communication with suppliers, vendors, customers and between sales persons and sales support</a:t>
            </a:r>
            <a:endParaRPr lang="id-ID" sz="1100" dirty="0">
              <a:solidFill>
                <a:schemeClr val="tx1">
                  <a:lumMod val="50000"/>
                  <a:lumOff val="50000"/>
                </a:schemeClr>
              </a:solidFill>
              <a:latin typeface="Lato Light" panose="020F0302020204030203" pitchFamily="34" charset="0"/>
            </a:endParaRPr>
          </a:p>
        </p:txBody>
      </p:sp>
      <p:sp>
        <p:nvSpPr>
          <p:cNvPr id="70" name="TextBox 69">
            <a:extLst>
              <a:ext uri="{FF2B5EF4-FFF2-40B4-BE49-F238E27FC236}">
                <a16:creationId xmlns:a16="http://schemas.microsoft.com/office/drawing/2014/main" id="{AF9B4BB2-3CBE-45FF-8A1F-88CE1B87A940}"/>
              </a:ext>
            </a:extLst>
          </p:cNvPr>
          <p:cNvSpPr txBox="1"/>
          <p:nvPr/>
        </p:nvSpPr>
        <p:spPr>
          <a:xfrm>
            <a:off x="8240810" y="2602268"/>
            <a:ext cx="1818029" cy="372923"/>
          </a:xfrm>
          <a:prstGeom prst="rect">
            <a:avLst/>
          </a:prstGeom>
          <a:noFill/>
        </p:spPr>
        <p:txBody>
          <a:bodyPr wrap="square" rtlCol="0">
            <a:spAutoFit/>
          </a:bodyPr>
          <a:lstStyle/>
          <a:p>
            <a:pPr>
              <a:lnSpc>
                <a:spcPct val="150000"/>
              </a:lnSpc>
            </a:pPr>
            <a:r>
              <a:rPr lang="en-US" sz="1400" b="1" dirty="0">
                <a:solidFill>
                  <a:schemeClr val="tx1">
                    <a:lumMod val="50000"/>
                    <a:lumOff val="50000"/>
                  </a:schemeClr>
                </a:solidFill>
                <a:latin typeface="Lato Black" panose="020F0A02020204030203" pitchFamily="34" charset="0"/>
              </a:rPr>
              <a:t>Communication</a:t>
            </a:r>
            <a:endParaRPr lang="id-ID" sz="1400" b="1" dirty="0">
              <a:solidFill>
                <a:schemeClr val="tx1">
                  <a:lumMod val="50000"/>
                  <a:lumOff val="50000"/>
                </a:schemeClr>
              </a:solidFill>
              <a:latin typeface="Lato Black" panose="020F0A02020204030203" pitchFamily="34" charset="0"/>
            </a:endParaRPr>
          </a:p>
        </p:txBody>
      </p:sp>
      <p:sp>
        <p:nvSpPr>
          <p:cNvPr id="71" name="Freeform 1028">
            <a:extLst>
              <a:ext uri="{FF2B5EF4-FFF2-40B4-BE49-F238E27FC236}">
                <a16:creationId xmlns:a16="http://schemas.microsoft.com/office/drawing/2014/main" id="{28C82480-5B3E-41B3-8B7A-2A00826DC297}"/>
              </a:ext>
            </a:extLst>
          </p:cNvPr>
          <p:cNvSpPr>
            <a:spLocks noEditPoints="1"/>
          </p:cNvSpPr>
          <p:nvPr/>
        </p:nvSpPr>
        <p:spPr bwMode="auto">
          <a:xfrm>
            <a:off x="7441218" y="2731639"/>
            <a:ext cx="439906" cy="367301"/>
          </a:xfrm>
          <a:custGeom>
            <a:avLst/>
            <a:gdLst>
              <a:gd name="T0" fmla="*/ 2315 w 3604"/>
              <a:gd name="T1" fmla="*/ 1678 h 3007"/>
              <a:gd name="T2" fmla="*/ 2613 w 3604"/>
              <a:gd name="T3" fmla="*/ 1921 h 3007"/>
              <a:gd name="T4" fmla="*/ 2729 w 3604"/>
              <a:gd name="T5" fmla="*/ 2297 h 3007"/>
              <a:gd name="T6" fmla="*/ 2655 w 3604"/>
              <a:gd name="T7" fmla="*/ 2873 h 3007"/>
              <a:gd name="T8" fmla="*/ 2444 w 3604"/>
              <a:gd name="T9" fmla="*/ 2942 h 3007"/>
              <a:gd name="T10" fmla="*/ 2054 w 3604"/>
              <a:gd name="T11" fmla="*/ 3002 h 3007"/>
              <a:gd name="T12" fmla="*/ 1556 w 3604"/>
              <a:gd name="T13" fmla="*/ 2987 h 3007"/>
              <a:gd name="T14" fmla="*/ 967 w 3604"/>
              <a:gd name="T15" fmla="*/ 2860 h 3007"/>
              <a:gd name="T16" fmla="*/ 958 w 3604"/>
              <a:gd name="T17" fmla="*/ 2097 h 3007"/>
              <a:gd name="T18" fmla="*/ 1174 w 3604"/>
              <a:gd name="T19" fmla="*/ 1778 h 3007"/>
              <a:gd name="T20" fmla="*/ 1535 w 3604"/>
              <a:gd name="T21" fmla="*/ 1629 h 3007"/>
              <a:gd name="T22" fmla="*/ 3128 w 3604"/>
              <a:gd name="T23" fmla="*/ 1114 h 3007"/>
              <a:gd name="T24" fmla="*/ 3449 w 3604"/>
              <a:gd name="T25" fmla="*/ 1328 h 3007"/>
              <a:gd name="T26" fmla="*/ 3600 w 3604"/>
              <a:gd name="T27" fmla="*/ 1686 h 3007"/>
              <a:gd name="T28" fmla="*/ 3548 w 3604"/>
              <a:gd name="T29" fmla="*/ 2325 h 3007"/>
              <a:gd name="T30" fmla="*/ 3368 w 3604"/>
              <a:gd name="T31" fmla="*/ 2388 h 3007"/>
              <a:gd name="T32" fmla="*/ 3012 w 3604"/>
              <a:gd name="T33" fmla="*/ 2454 h 3007"/>
              <a:gd name="T34" fmla="*/ 2828 w 3604"/>
              <a:gd name="T35" fmla="*/ 2089 h 3007"/>
              <a:gd name="T36" fmla="*/ 2626 w 3604"/>
              <a:gd name="T37" fmla="*/ 1741 h 3007"/>
              <a:gd name="T38" fmla="*/ 2281 w 3604"/>
              <a:gd name="T39" fmla="*/ 1534 h 3007"/>
              <a:gd name="T40" fmla="*/ 2466 w 3604"/>
              <a:gd name="T41" fmla="*/ 1213 h 3007"/>
              <a:gd name="T42" fmla="*/ 1180 w 3604"/>
              <a:gd name="T43" fmla="*/ 1151 h 3007"/>
              <a:gd name="T44" fmla="*/ 1333 w 3604"/>
              <a:gd name="T45" fmla="*/ 1489 h 3007"/>
              <a:gd name="T46" fmla="*/ 1080 w 3604"/>
              <a:gd name="T47" fmla="*/ 1695 h 3007"/>
              <a:gd name="T48" fmla="*/ 850 w 3604"/>
              <a:gd name="T49" fmla="*/ 2023 h 3007"/>
              <a:gd name="T50" fmla="*/ 716 w 3604"/>
              <a:gd name="T51" fmla="*/ 2455 h 3007"/>
              <a:gd name="T52" fmla="*/ 145 w 3604"/>
              <a:gd name="T53" fmla="*/ 2350 h 3007"/>
              <a:gd name="T54" fmla="*/ 13 w 3604"/>
              <a:gd name="T55" fmla="*/ 1620 h 3007"/>
              <a:gd name="T56" fmla="*/ 198 w 3604"/>
              <a:gd name="T57" fmla="*/ 1281 h 3007"/>
              <a:gd name="T58" fmla="*/ 540 w 3604"/>
              <a:gd name="T59" fmla="*/ 1097 h 3007"/>
              <a:gd name="T60" fmla="*/ 1995 w 3604"/>
              <a:gd name="T61" fmla="*/ 568 h 3007"/>
              <a:gd name="T62" fmla="*/ 2254 w 3604"/>
              <a:gd name="T63" fmla="*/ 756 h 3007"/>
              <a:gd name="T64" fmla="*/ 2357 w 3604"/>
              <a:gd name="T65" fmla="*/ 1065 h 3007"/>
              <a:gd name="T66" fmla="*/ 2254 w 3604"/>
              <a:gd name="T67" fmla="*/ 1374 h 3007"/>
              <a:gd name="T68" fmla="*/ 1995 w 3604"/>
              <a:gd name="T69" fmla="*/ 1563 h 3007"/>
              <a:gd name="T70" fmla="*/ 1661 w 3604"/>
              <a:gd name="T71" fmla="*/ 1563 h 3007"/>
              <a:gd name="T72" fmla="*/ 1402 w 3604"/>
              <a:gd name="T73" fmla="*/ 1375 h 3007"/>
              <a:gd name="T74" fmla="*/ 1300 w 3604"/>
              <a:gd name="T75" fmla="*/ 1065 h 3007"/>
              <a:gd name="T76" fmla="*/ 1402 w 3604"/>
              <a:gd name="T77" fmla="*/ 756 h 3007"/>
              <a:gd name="T78" fmla="*/ 1661 w 3604"/>
              <a:gd name="T79" fmla="*/ 568 h 3007"/>
              <a:gd name="T80" fmla="*/ 2816 w 3604"/>
              <a:gd name="T81" fmla="*/ 12 h 3007"/>
              <a:gd name="T82" fmla="*/ 3095 w 3604"/>
              <a:gd name="T83" fmla="*/ 173 h 3007"/>
              <a:gd name="T84" fmla="*/ 3228 w 3604"/>
              <a:gd name="T85" fmla="*/ 467 h 3007"/>
              <a:gd name="T86" fmla="*/ 3159 w 3604"/>
              <a:gd name="T87" fmla="*/ 789 h 3007"/>
              <a:gd name="T88" fmla="*/ 2921 w 3604"/>
              <a:gd name="T89" fmla="*/ 1002 h 3007"/>
              <a:gd name="T90" fmla="*/ 2587 w 3604"/>
              <a:gd name="T91" fmla="*/ 1035 h 3007"/>
              <a:gd name="T92" fmla="*/ 2411 w 3604"/>
              <a:gd name="T93" fmla="*/ 770 h 3007"/>
              <a:gd name="T94" fmla="*/ 2175 w 3604"/>
              <a:gd name="T95" fmla="*/ 516 h 3007"/>
              <a:gd name="T96" fmla="*/ 2293 w 3604"/>
              <a:gd name="T97" fmla="*/ 192 h 3007"/>
              <a:gd name="T98" fmla="*/ 2582 w 3604"/>
              <a:gd name="T99" fmla="*/ 13 h 3007"/>
              <a:gd name="T100" fmla="*/ 1069 w 3604"/>
              <a:gd name="T101" fmla="*/ 27 h 3007"/>
              <a:gd name="T102" fmla="*/ 1328 w 3604"/>
              <a:gd name="T103" fmla="*/ 214 h 3007"/>
              <a:gd name="T104" fmla="*/ 1429 w 3604"/>
              <a:gd name="T105" fmla="*/ 524 h 3007"/>
              <a:gd name="T106" fmla="*/ 1267 w 3604"/>
              <a:gd name="T107" fmla="*/ 735 h 3007"/>
              <a:gd name="T108" fmla="*/ 1096 w 3604"/>
              <a:gd name="T109" fmla="*/ 1011 h 3007"/>
              <a:gd name="T110" fmla="*/ 787 w 3604"/>
              <a:gd name="T111" fmla="*/ 1036 h 3007"/>
              <a:gd name="T112" fmla="*/ 508 w 3604"/>
              <a:gd name="T113" fmla="*/ 876 h 3007"/>
              <a:gd name="T114" fmla="*/ 375 w 3604"/>
              <a:gd name="T115" fmla="*/ 581 h 3007"/>
              <a:gd name="T116" fmla="*/ 445 w 3604"/>
              <a:gd name="T117" fmla="*/ 259 h 3007"/>
              <a:gd name="T118" fmla="*/ 683 w 3604"/>
              <a:gd name="T119" fmla="*/ 46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2" name="Group 336">
            <a:extLst>
              <a:ext uri="{FF2B5EF4-FFF2-40B4-BE49-F238E27FC236}">
                <a16:creationId xmlns:a16="http://schemas.microsoft.com/office/drawing/2014/main" id="{23EF06F0-3799-4275-8B5F-72F9AF73EEA7}"/>
              </a:ext>
            </a:extLst>
          </p:cNvPr>
          <p:cNvGrpSpPr>
            <a:grpSpLocks noChangeAspect="1"/>
          </p:cNvGrpSpPr>
          <p:nvPr/>
        </p:nvGrpSpPr>
        <p:grpSpPr bwMode="auto">
          <a:xfrm>
            <a:off x="7405137" y="5350822"/>
            <a:ext cx="415762" cy="415497"/>
            <a:chOff x="3771" y="2943"/>
            <a:chExt cx="3138" cy="3136"/>
          </a:xfrm>
          <a:solidFill>
            <a:schemeClr val="tx1"/>
          </a:solidFill>
        </p:grpSpPr>
        <p:sp>
          <p:nvSpPr>
            <p:cNvPr id="73" name="Freeform 338">
              <a:extLst>
                <a:ext uri="{FF2B5EF4-FFF2-40B4-BE49-F238E27FC236}">
                  <a16:creationId xmlns:a16="http://schemas.microsoft.com/office/drawing/2014/main" id="{85A6A0A2-0958-4AD3-A1B5-DA04115CA500}"/>
                </a:ext>
              </a:extLst>
            </p:cNvPr>
            <p:cNvSpPr>
              <a:spLocks noEditPoints="1"/>
            </p:cNvSpPr>
            <p:nvPr/>
          </p:nvSpPr>
          <p:spPr bwMode="auto">
            <a:xfrm>
              <a:off x="3771" y="2943"/>
              <a:ext cx="3138" cy="3136"/>
            </a:xfrm>
            <a:custGeom>
              <a:avLst/>
              <a:gdLst>
                <a:gd name="T0" fmla="*/ 2318 w 6277"/>
                <a:gd name="T1" fmla="*/ 1093 h 6274"/>
                <a:gd name="T2" fmla="*/ 1689 w 6277"/>
                <a:gd name="T3" fmla="*/ 1478 h 6274"/>
                <a:gd name="T4" fmla="*/ 1223 w 6277"/>
                <a:gd name="T5" fmla="*/ 2049 h 6274"/>
                <a:gd name="T6" fmla="*/ 969 w 6277"/>
                <a:gd name="T7" fmla="*/ 2754 h 6274"/>
                <a:gd name="T8" fmla="*/ 1351 w 6277"/>
                <a:gd name="T9" fmla="*/ 2947 h 6274"/>
                <a:gd name="T10" fmla="*/ 1450 w 6277"/>
                <a:gd name="T11" fmla="*/ 3136 h 6274"/>
                <a:gd name="T12" fmla="*/ 1351 w 6277"/>
                <a:gd name="T13" fmla="*/ 3327 h 6274"/>
                <a:gd name="T14" fmla="*/ 969 w 6277"/>
                <a:gd name="T15" fmla="*/ 3520 h 6274"/>
                <a:gd name="T16" fmla="*/ 1223 w 6277"/>
                <a:gd name="T17" fmla="*/ 4225 h 6274"/>
                <a:gd name="T18" fmla="*/ 1689 w 6277"/>
                <a:gd name="T19" fmla="*/ 4794 h 6274"/>
                <a:gd name="T20" fmla="*/ 2318 w 6277"/>
                <a:gd name="T21" fmla="*/ 5181 h 6274"/>
                <a:gd name="T22" fmla="*/ 2910 w 6277"/>
                <a:gd name="T23" fmla="*/ 5051 h 6274"/>
                <a:gd name="T24" fmla="*/ 3009 w 6277"/>
                <a:gd name="T25" fmla="*/ 4862 h 6274"/>
                <a:gd name="T26" fmla="*/ 3227 w 6277"/>
                <a:gd name="T27" fmla="*/ 4841 h 6274"/>
                <a:gd name="T28" fmla="*/ 3363 w 6277"/>
                <a:gd name="T29" fmla="*/ 5006 h 6274"/>
                <a:gd name="T30" fmla="*/ 3816 w 6277"/>
                <a:gd name="T31" fmla="*/ 5231 h 6274"/>
                <a:gd name="T32" fmla="*/ 4473 w 6277"/>
                <a:gd name="T33" fmla="*/ 4887 h 6274"/>
                <a:gd name="T34" fmla="*/ 4975 w 6277"/>
                <a:gd name="T35" fmla="*/ 4351 h 6274"/>
                <a:gd name="T36" fmla="*/ 5275 w 6277"/>
                <a:gd name="T37" fmla="*/ 3669 h 6274"/>
                <a:gd name="T38" fmla="*/ 4966 w 6277"/>
                <a:gd name="T39" fmla="*/ 3348 h 6274"/>
                <a:gd name="T40" fmla="*/ 4830 w 6277"/>
                <a:gd name="T41" fmla="*/ 3184 h 6274"/>
                <a:gd name="T42" fmla="*/ 4893 w 6277"/>
                <a:gd name="T43" fmla="*/ 2974 h 6274"/>
                <a:gd name="T44" fmla="*/ 5329 w 6277"/>
                <a:gd name="T45" fmla="*/ 2907 h 6274"/>
                <a:gd name="T46" fmla="*/ 5123 w 6277"/>
                <a:gd name="T47" fmla="*/ 2181 h 6274"/>
                <a:gd name="T48" fmla="*/ 4697 w 6277"/>
                <a:gd name="T49" fmla="*/ 1580 h 6274"/>
                <a:gd name="T50" fmla="*/ 4095 w 6277"/>
                <a:gd name="T51" fmla="*/ 1154 h 6274"/>
                <a:gd name="T52" fmla="*/ 3367 w 6277"/>
                <a:gd name="T53" fmla="*/ 948 h 6274"/>
                <a:gd name="T54" fmla="*/ 3300 w 6277"/>
                <a:gd name="T55" fmla="*/ 1383 h 6274"/>
                <a:gd name="T56" fmla="*/ 3092 w 6277"/>
                <a:gd name="T57" fmla="*/ 1446 h 6274"/>
                <a:gd name="T58" fmla="*/ 2927 w 6277"/>
                <a:gd name="T59" fmla="*/ 1310 h 6274"/>
                <a:gd name="T60" fmla="*/ 3185 w 6277"/>
                <a:gd name="T61" fmla="*/ 4 h 6274"/>
                <a:gd name="T62" fmla="*/ 3349 w 6277"/>
                <a:gd name="T63" fmla="*/ 140 h 6274"/>
                <a:gd name="T64" fmla="*/ 3709 w 6277"/>
                <a:gd name="T65" fmla="*/ 556 h 6274"/>
                <a:gd name="T66" fmla="*/ 4486 w 6277"/>
                <a:gd name="T67" fmla="*/ 864 h 6274"/>
                <a:gd name="T68" fmla="*/ 5121 w 6277"/>
                <a:gd name="T69" fmla="*/ 1389 h 6274"/>
                <a:gd name="T70" fmla="*/ 5566 w 6277"/>
                <a:gd name="T71" fmla="*/ 2086 h 6274"/>
                <a:gd name="T72" fmla="*/ 5772 w 6277"/>
                <a:gd name="T73" fmla="*/ 2907 h 6274"/>
                <a:gd name="T74" fmla="*/ 6208 w 6277"/>
                <a:gd name="T75" fmla="*/ 2974 h 6274"/>
                <a:gd name="T76" fmla="*/ 6271 w 6277"/>
                <a:gd name="T77" fmla="*/ 3184 h 6274"/>
                <a:gd name="T78" fmla="*/ 6137 w 6277"/>
                <a:gd name="T79" fmla="*/ 3348 h 6274"/>
                <a:gd name="T80" fmla="*/ 5721 w 6277"/>
                <a:gd name="T81" fmla="*/ 3707 h 6274"/>
                <a:gd name="T82" fmla="*/ 5413 w 6277"/>
                <a:gd name="T83" fmla="*/ 4484 h 6274"/>
                <a:gd name="T84" fmla="*/ 4888 w 6277"/>
                <a:gd name="T85" fmla="*/ 5118 h 6274"/>
                <a:gd name="T86" fmla="*/ 4190 w 6277"/>
                <a:gd name="T87" fmla="*/ 5561 h 6274"/>
                <a:gd name="T88" fmla="*/ 3367 w 6277"/>
                <a:gd name="T89" fmla="*/ 5769 h 6274"/>
                <a:gd name="T90" fmla="*/ 3300 w 6277"/>
                <a:gd name="T91" fmla="*/ 6207 h 6274"/>
                <a:gd name="T92" fmla="*/ 3092 w 6277"/>
                <a:gd name="T93" fmla="*/ 6268 h 6274"/>
                <a:gd name="T94" fmla="*/ 2927 w 6277"/>
                <a:gd name="T95" fmla="*/ 6132 h 6274"/>
                <a:gd name="T96" fmla="*/ 2568 w 6277"/>
                <a:gd name="T97" fmla="*/ 5718 h 6274"/>
                <a:gd name="T98" fmla="*/ 1788 w 6277"/>
                <a:gd name="T99" fmla="*/ 5410 h 6274"/>
                <a:gd name="T100" fmla="*/ 1156 w 6277"/>
                <a:gd name="T101" fmla="*/ 4885 h 6274"/>
                <a:gd name="T102" fmla="*/ 711 w 6277"/>
                <a:gd name="T103" fmla="*/ 4188 h 6274"/>
                <a:gd name="T104" fmla="*/ 505 w 6277"/>
                <a:gd name="T105" fmla="*/ 3365 h 6274"/>
                <a:gd name="T106" fmla="*/ 67 w 6277"/>
                <a:gd name="T107" fmla="*/ 3298 h 6274"/>
                <a:gd name="T108" fmla="*/ 0 w 6277"/>
                <a:gd name="T109" fmla="*/ 3136 h 6274"/>
                <a:gd name="T110" fmla="*/ 101 w 6277"/>
                <a:gd name="T111" fmla="*/ 2947 h 6274"/>
                <a:gd name="T112" fmla="*/ 524 w 6277"/>
                <a:gd name="T113" fmla="*/ 2735 h 6274"/>
                <a:gd name="T114" fmla="*/ 783 w 6277"/>
                <a:gd name="T115" fmla="*/ 1935 h 6274"/>
                <a:gd name="T116" fmla="*/ 1269 w 6277"/>
                <a:gd name="T117" fmla="*/ 1268 h 6274"/>
                <a:gd name="T118" fmla="*/ 1936 w 6277"/>
                <a:gd name="T119" fmla="*/ 783 h 6274"/>
                <a:gd name="T120" fmla="*/ 2736 w 6277"/>
                <a:gd name="T121" fmla="*/ 524 h 6274"/>
                <a:gd name="T122" fmla="*/ 2948 w 6277"/>
                <a:gd name="T123" fmla="*/ 102 h 6274"/>
                <a:gd name="T124" fmla="*/ 3137 w 6277"/>
                <a:gd name="T125" fmla="*/ 0 h 6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77" h="6274">
                  <a:moveTo>
                    <a:pt x="2910" y="948"/>
                  </a:moveTo>
                  <a:lnTo>
                    <a:pt x="2755" y="969"/>
                  </a:lnTo>
                  <a:lnTo>
                    <a:pt x="2606" y="1001"/>
                  </a:lnTo>
                  <a:lnTo>
                    <a:pt x="2461" y="1041"/>
                  </a:lnTo>
                  <a:lnTo>
                    <a:pt x="2318" y="1093"/>
                  </a:lnTo>
                  <a:lnTo>
                    <a:pt x="2182" y="1154"/>
                  </a:lnTo>
                  <a:lnTo>
                    <a:pt x="2050" y="1223"/>
                  </a:lnTo>
                  <a:lnTo>
                    <a:pt x="1924" y="1301"/>
                  </a:lnTo>
                  <a:lnTo>
                    <a:pt x="1804" y="1385"/>
                  </a:lnTo>
                  <a:lnTo>
                    <a:pt x="1689" y="1478"/>
                  </a:lnTo>
                  <a:lnTo>
                    <a:pt x="1580" y="1580"/>
                  </a:lnTo>
                  <a:lnTo>
                    <a:pt x="1481" y="1689"/>
                  </a:lnTo>
                  <a:lnTo>
                    <a:pt x="1387" y="1801"/>
                  </a:lnTo>
                  <a:lnTo>
                    <a:pt x="1301" y="1923"/>
                  </a:lnTo>
                  <a:lnTo>
                    <a:pt x="1223" y="2049"/>
                  </a:lnTo>
                  <a:lnTo>
                    <a:pt x="1154" y="2181"/>
                  </a:lnTo>
                  <a:lnTo>
                    <a:pt x="1093" y="2317"/>
                  </a:lnTo>
                  <a:lnTo>
                    <a:pt x="1041" y="2458"/>
                  </a:lnTo>
                  <a:lnTo>
                    <a:pt x="1001" y="2605"/>
                  </a:lnTo>
                  <a:lnTo>
                    <a:pt x="969" y="2754"/>
                  </a:lnTo>
                  <a:lnTo>
                    <a:pt x="948" y="2907"/>
                  </a:lnTo>
                  <a:lnTo>
                    <a:pt x="1221" y="2907"/>
                  </a:lnTo>
                  <a:lnTo>
                    <a:pt x="1269" y="2913"/>
                  </a:lnTo>
                  <a:lnTo>
                    <a:pt x="1311" y="2926"/>
                  </a:lnTo>
                  <a:lnTo>
                    <a:pt x="1351" y="2947"/>
                  </a:lnTo>
                  <a:lnTo>
                    <a:pt x="1383" y="2974"/>
                  </a:lnTo>
                  <a:lnTo>
                    <a:pt x="1412" y="3008"/>
                  </a:lnTo>
                  <a:lnTo>
                    <a:pt x="1433" y="3048"/>
                  </a:lnTo>
                  <a:lnTo>
                    <a:pt x="1446" y="3090"/>
                  </a:lnTo>
                  <a:lnTo>
                    <a:pt x="1450" y="3136"/>
                  </a:lnTo>
                  <a:lnTo>
                    <a:pt x="1446" y="3184"/>
                  </a:lnTo>
                  <a:lnTo>
                    <a:pt x="1433" y="3226"/>
                  </a:lnTo>
                  <a:lnTo>
                    <a:pt x="1412" y="3264"/>
                  </a:lnTo>
                  <a:lnTo>
                    <a:pt x="1383" y="3298"/>
                  </a:lnTo>
                  <a:lnTo>
                    <a:pt x="1351" y="3327"/>
                  </a:lnTo>
                  <a:lnTo>
                    <a:pt x="1311" y="3348"/>
                  </a:lnTo>
                  <a:lnTo>
                    <a:pt x="1269" y="3361"/>
                  </a:lnTo>
                  <a:lnTo>
                    <a:pt x="1221" y="3365"/>
                  </a:lnTo>
                  <a:lnTo>
                    <a:pt x="948" y="3365"/>
                  </a:lnTo>
                  <a:lnTo>
                    <a:pt x="969" y="3520"/>
                  </a:lnTo>
                  <a:lnTo>
                    <a:pt x="1001" y="3669"/>
                  </a:lnTo>
                  <a:lnTo>
                    <a:pt x="1041" y="3814"/>
                  </a:lnTo>
                  <a:lnTo>
                    <a:pt x="1093" y="3955"/>
                  </a:lnTo>
                  <a:lnTo>
                    <a:pt x="1154" y="4093"/>
                  </a:lnTo>
                  <a:lnTo>
                    <a:pt x="1223" y="4225"/>
                  </a:lnTo>
                  <a:lnTo>
                    <a:pt x="1301" y="4351"/>
                  </a:lnTo>
                  <a:lnTo>
                    <a:pt x="1387" y="4471"/>
                  </a:lnTo>
                  <a:lnTo>
                    <a:pt x="1481" y="4585"/>
                  </a:lnTo>
                  <a:lnTo>
                    <a:pt x="1580" y="4692"/>
                  </a:lnTo>
                  <a:lnTo>
                    <a:pt x="1689" y="4794"/>
                  </a:lnTo>
                  <a:lnTo>
                    <a:pt x="1804" y="4887"/>
                  </a:lnTo>
                  <a:lnTo>
                    <a:pt x="1924" y="4973"/>
                  </a:lnTo>
                  <a:lnTo>
                    <a:pt x="2050" y="5051"/>
                  </a:lnTo>
                  <a:lnTo>
                    <a:pt x="2182" y="5120"/>
                  </a:lnTo>
                  <a:lnTo>
                    <a:pt x="2318" y="5181"/>
                  </a:lnTo>
                  <a:lnTo>
                    <a:pt x="2461" y="5231"/>
                  </a:lnTo>
                  <a:lnTo>
                    <a:pt x="2606" y="5273"/>
                  </a:lnTo>
                  <a:lnTo>
                    <a:pt x="2755" y="5305"/>
                  </a:lnTo>
                  <a:lnTo>
                    <a:pt x="2910" y="5326"/>
                  </a:lnTo>
                  <a:lnTo>
                    <a:pt x="2910" y="5051"/>
                  </a:lnTo>
                  <a:lnTo>
                    <a:pt x="2914" y="5006"/>
                  </a:lnTo>
                  <a:lnTo>
                    <a:pt x="2927" y="4964"/>
                  </a:lnTo>
                  <a:lnTo>
                    <a:pt x="2948" y="4923"/>
                  </a:lnTo>
                  <a:lnTo>
                    <a:pt x="2977" y="4891"/>
                  </a:lnTo>
                  <a:lnTo>
                    <a:pt x="3009" y="4862"/>
                  </a:lnTo>
                  <a:lnTo>
                    <a:pt x="3050" y="4841"/>
                  </a:lnTo>
                  <a:lnTo>
                    <a:pt x="3092" y="4828"/>
                  </a:lnTo>
                  <a:lnTo>
                    <a:pt x="3137" y="4822"/>
                  </a:lnTo>
                  <a:lnTo>
                    <a:pt x="3185" y="4828"/>
                  </a:lnTo>
                  <a:lnTo>
                    <a:pt x="3227" y="4841"/>
                  </a:lnTo>
                  <a:lnTo>
                    <a:pt x="3267" y="4862"/>
                  </a:lnTo>
                  <a:lnTo>
                    <a:pt x="3300" y="4891"/>
                  </a:lnTo>
                  <a:lnTo>
                    <a:pt x="3328" y="4923"/>
                  </a:lnTo>
                  <a:lnTo>
                    <a:pt x="3349" y="4964"/>
                  </a:lnTo>
                  <a:lnTo>
                    <a:pt x="3363" y="5006"/>
                  </a:lnTo>
                  <a:lnTo>
                    <a:pt x="3367" y="5051"/>
                  </a:lnTo>
                  <a:lnTo>
                    <a:pt x="3367" y="5326"/>
                  </a:lnTo>
                  <a:lnTo>
                    <a:pt x="3521" y="5305"/>
                  </a:lnTo>
                  <a:lnTo>
                    <a:pt x="3670" y="5273"/>
                  </a:lnTo>
                  <a:lnTo>
                    <a:pt x="3816" y="5231"/>
                  </a:lnTo>
                  <a:lnTo>
                    <a:pt x="3957" y="5181"/>
                  </a:lnTo>
                  <a:lnTo>
                    <a:pt x="4095" y="5120"/>
                  </a:lnTo>
                  <a:lnTo>
                    <a:pt x="4226" y="5051"/>
                  </a:lnTo>
                  <a:lnTo>
                    <a:pt x="4353" y="4973"/>
                  </a:lnTo>
                  <a:lnTo>
                    <a:pt x="4473" y="4887"/>
                  </a:lnTo>
                  <a:lnTo>
                    <a:pt x="4588" y="4794"/>
                  </a:lnTo>
                  <a:lnTo>
                    <a:pt x="4697" y="4692"/>
                  </a:lnTo>
                  <a:lnTo>
                    <a:pt x="4796" y="4585"/>
                  </a:lnTo>
                  <a:lnTo>
                    <a:pt x="4889" y="4471"/>
                  </a:lnTo>
                  <a:lnTo>
                    <a:pt x="4975" y="4351"/>
                  </a:lnTo>
                  <a:lnTo>
                    <a:pt x="5054" y="4225"/>
                  </a:lnTo>
                  <a:lnTo>
                    <a:pt x="5123" y="4093"/>
                  </a:lnTo>
                  <a:lnTo>
                    <a:pt x="5184" y="3955"/>
                  </a:lnTo>
                  <a:lnTo>
                    <a:pt x="5235" y="3814"/>
                  </a:lnTo>
                  <a:lnTo>
                    <a:pt x="5275" y="3669"/>
                  </a:lnTo>
                  <a:lnTo>
                    <a:pt x="5308" y="3520"/>
                  </a:lnTo>
                  <a:lnTo>
                    <a:pt x="5329" y="3365"/>
                  </a:lnTo>
                  <a:lnTo>
                    <a:pt x="5056" y="3365"/>
                  </a:lnTo>
                  <a:lnTo>
                    <a:pt x="5008" y="3361"/>
                  </a:lnTo>
                  <a:lnTo>
                    <a:pt x="4966" y="3348"/>
                  </a:lnTo>
                  <a:lnTo>
                    <a:pt x="4926" y="3327"/>
                  </a:lnTo>
                  <a:lnTo>
                    <a:pt x="4893" y="3298"/>
                  </a:lnTo>
                  <a:lnTo>
                    <a:pt x="4865" y="3264"/>
                  </a:lnTo>
                  <a:lnTo>
                    <a:pt x="4844" y="3226"/>
                  </a:lnTo>
                  <a:lnTo>
                    <a:pt x="4830" y="3184"/>
                  </a:lnTo>
                  <a:lnTo>
                    <a:pt x="4826" y="3136"/>
                  </a:lnTo>
                  <a:lnTo>
                    <a:pt x="4830" y="3090"/>
                  </a:lnTo>
                  <a:lnTo>
                    <a:pt x="4844" y="3048"/>
                  </a:lnTo>
                  <a:lnTo>
                    <a:pt x="4865" y="3008"/>
                  </a:lnTo>
                  <a:lnTo>
                    <a:pt x="4893" y="2974"/>
                  </a:lnTo>
                  <a:lnTo>
                    <a:pt x="4926" y="2947"/>
                  </a:lnTo>
                  <a:lnTo>
                    <a:pt x="4966" y="2926"/>
                  </a:lnTo>
                  <a:lnTo>
                    <a:pt x="5008" y="2913"/>
                  </a:lnTo>
                  <a:lnTo>
                    <a:pt x="5056" y="2907"/>
                  </a:lnTo>
                  <a:lnTo>
                    <a:pt x="5329" y="2907"/>
                  </a:lnTo>
                  <a:lnTo>
                    <a:pt x="5308" y="2754"/>
                  </a:lnTo>
                  <a:lnTo>
                    <a:pt x="5275" y="2605"/>
                  </a:lnTo>
                  <a:lnTo>
                    <a:pt x="5235" y="2458"/>
                  </a:lnTo>
                  <a:lnTo>
                    <a:pt x="5184" y="2317"/>
                  </a:lnTo>
                  <a:lnTo>
                    <a:pt x="5123" y="2181"/>
                  </a:lnTo>
                  <a:lnTo>
                    <a:pt x="5054" y="2049"/>
                  </a:lnTo>
                  <a:lnTo>
                    <a:pt x="4975" y="1923"/>
                  </a:lnTo>
                  <a:lnTo>
                    <a:pt x="4889" y="1801"/>
                  </a:lnTo>
                  <a:lnTo>
                    <a:pt x="4796" y="1689"/>
                  </a:lnTo>
                  <a:lnTo>
                    <a:pt x="4697" y="1580"/>
                  </a:lnTo>
                  <a:lnTo>
                    <a:pt x="4588" y="1478"/>
                  </a:lnTo>
                  <a:lnTo>
                    <a:pt x="4473" y="1385"/>
                  </a:lnTo>
                  <a:lnTo>
                    <a:pt x="4353" y="1301"/>
                  </a:lnTo>
                  <a:lnTo>
                    <a:pt x="4226" y="1223"/>
                  </a:lnTo>
                  <a:lnTo>
                    <a:pt x="4095" y="1154"/>
                  </a:lnTo>
                  <a:lnTo>
                    <a:pt x="3957" y="1093"/>
                  </a:lnTo>
                  <a:lnTo>
                    <a:pt x="3816" y="1041"/>
                  </a:lnTo>
                  <a:lnTo>
                    <a:pt x="3670" y="1001"/>
                  </a:lnTo>
                  <a:lnTo>
                    <a:pt x="3521" y="969"/>
                  </a:lnTo>
                  <a:lnTo>
                    <a:pt x="3367" y="948"/>
                  </a:lnTo>
                  <a:lnTo>
                    <a:pt x="3367" y="1221"/>
                  </a:lnTo>
                  <a:lnTo>
                    <a:pt x="3363" y="1266"/>
                  </a:lnTo>
                  <a:lnTo>
                    <a:pt x="3349" y="1310"/>
                  </a:lnTo>
                  <a:lnTo>
                    <a:pt x="3328" y="1349"/>
                  </a:lnTo>
                  <a:lnTo>
                    <a:pt x="3300" y="1383"/>
                  </a:lnTo>
                  <a:lnTo>
                    <a:pt x="3267" y="1412"/>
                  </a:lnTo>
                  <a:lnTo>
                    <a:pt x="3227" y="1433"/>
                  </a:lnTo>
                  <a:lnTo>
                    <a:pt x="3185" y="1446"/>
                  </a:lnTo>
                  <a:lnTo>
                    <a:pt x="3137" y="1450"/>
                  </a:lnTo>
                  <a:lnTo>
                    <a:pt x="3092" y="1446"/>
                  </a:lnTo>
                  <a:lnTo>
                    <a:pt x="3050" y="1433"/>
                  </a:lnTo>
                  <a:lnTo>
                    <a:pt x="3009" y="1412"/>
                  </a:lnTo>
                  <a:lnTo>
                    <a:pt x="2977" y="1383"/>
                  </a:lnTo>
                  <a:lnTo>
                    <a:pt x="2948" y="1349"/>
                  </a:lnTo>
                  <a:lnTo>
                    <a:pt x="2927" y="1310"/>
                  </a:lnTo>
                  <a:lnTo>
                    <a:pt x="2914" y="1266"/>
                  </a:lnTo>
                  <a:lnTo>
                    <a:pt x="2910" y="1221"/>
                  </a:lnTo>
                  <a:lnTo>
                    <a:pt x="2910" y="948"/>
                  </a:lnTo>
                  <a:close/>
                  <a:moveTo>
                    <a:pt x="3137" y="0"/>
                  </a:moveTo>
                  <a:lnTo>
                    <a:pt x="3185" y="4"/>
                  </a:lnTo>
                  <a:lnTo>
                    <a:pt x="3227" y="18"/>
                  </a:lnTo>
                  <a:lnTo>
                    <a:pt x="3267" y="39"/>
                  </a:lnTo>
                  <a:lnTo>
                    <a:pt x="3300" y="67"/>
                  </a:lnTo>
                  <a:lnTo>
                    <a:pt x="3328" y="102"/>
                  </a:lnTo>
                  <a:lnTo>
                    <a:pt x="3349" y="140"/>
                  </a:lnTo>
                  <a:lnTo>
                    <a:pt x="3363" y="184"/>
                  </a:lnTo>
                  <a:lnTo>
                    <a:pt x="3367" y="230"/>
                  </a:lnTo>
                  <a:lnTo>
                    <a:pt x="3367" y="503"/>
                  </a:lnTo>
                  <a:lnTo>
                    <a:pt x="3541" y="524"/>
                  </a:lnTo>
                  <a:lnTo>
                    <a:pt x="3709" y="556"/>
                  </a:lnTo>
                  <a:lnTo>
                    <a:pt x="3875" y="598"/>
                  </a:lnTo>
                  <a:lnTo>
                    <a:pt x="4035" y="650"/>
                  </a:lnTo>
                  <a:lnTo>
                    <a:pt x="4190" y="711"/>
                  </a:lnTo>
                  <a:lnTo>
                    <a:pt x="4341" y="783"/>
                  </a:lnTo>
                  <a:lnTo>
                    <a:pt x="4486" y="864"/>
                  </a:lnTo>
                  <a:lnTo>
                    <a:pt x="4628" y="951"/>
                  </a:lnTo>
                  <a:lnTo>
                    <a:pt x="4761" y="1049"/>
                  </a:lnTo>
                  <a:lnTo>
                    <a:pt x="4888" y="1156"/>
                  </a:lnTo>
                  <a:lnTo>
                    <a:pt x="5008" y="1268"/>
                  </a:lnTo>
                  <a:lnTo>
                    <a:pt x="5121" y="1389"/>
                  </a:lnTo>
                  <a:lnTo>
                    <a:pt x="5226" y="1515"/>
                  </a:lnTo>
                  <a:lnTo>
                    <a:pt x="5323" y="1648"/>
                  </a:lnTo>
                  <a:lnTo>
                    <a:pt x="5413" y="1788"/>
                  </a:lnTo>
                  <a:lnTo>
                    <a:pt x="5493" y="1935"/>
                  </a:lnTo>
                  <a:lnTo>
                    <a:pt x="5566" y="2086"/>
                  </a:lnTo>
                  <a:lnTo>
                    <a:pt x="5627" y="2240"/>
                  </a:lnTo>
                  <a:lnTo>
                    <a:pt x="5679" y="2401"/>
                  </a:lnTo>
                  <a:lnTo>
                    <a:pt x="5721" y="2567"/>
                  </a:lnTo>
                  <a:lnTo>
                    <a:pt x="5753" y="2735"/>
                  </a:lnTo>
                  <a:lnTo>
                    <a:pt x="5772" y="2907"/>
                  </a:lnTo>
                  <a:lnTo>
                    <a:pt x="6047" y="2907"/>
                  </a:lnTo>
                  <a:lnTo>
                    <a:pt x="6093" y="2913"/>
                  </a:lnTo>
                  <a:lnTo>
                    <a:pt x="6135" y="2926"/>
                  </a:lnTo>
                  <a:lnTo>
                    <a:pt x="6175" y="2947"/>
                  </a:lnTo>
                  <a:lnTo>
                    <a:pt x="6208" y="2974"/>
                  </a:lnTo>
                  <a:lnTo>
                    <a:pt x="6237" y="3008"/>
                  </a:lnTo>
                  <a:lnTo>
                    <a:pt x="6258" y="3048"/>
                  </a:lnTo>
                  <a:lnTo>
                    <a:pt x="6271" y="3090"/>
                  </a:lnTo>
                  <a:lnTo>
                    <a:pt x="6277" y="3136"/>
                  </a:lnTo>
                  <a:lnTo>
                    <a:pt x="6271" y="3184"/>
                  </a:lnTo>
                  <a:lnTo>
                    <a:pt x="6258" y="3226"/>
                  </a:lnTo>
                  <a:lnTo>
                    <a:pt x="6237" y="3264"/>
                  </a:lnTo>
                  <a:lnTo>
                    <a:pt x="6210" y="3298"/>
                  </a:lnTo>
                  <a:lnTo>
                    <a:pt x="6175" y="3327"/>
                  </a:lnTo>
                  <a:lnTo>
                    <a:pt x="6137" y="3348"/>
                  </a:lnTo>
                  <a:lnTo>
                    <a:pt x="6093" y="3361"/>
                  </a:lnTo>
                  <a:lnTo>
                    <a:pt x="6047" y="3365"/>
                  </a:lnTo>
                  <a:lnTo>
                    <a:pt x="5772" y="3365"/>
                  </a:lnTo>
                  <a:lnTo>
                    <a:pt x="5753" y="3539"/>
                  </a:lnTo>
                  <a:lnTo>
                    <a:pt x="5721" y="3707"/>
                  </a:lnTo>
                  <a:lnTo>
                    <a:pt x="5679" y="3871"/>
                  </a:lnTo>
                  <a:lnTo>
                    <a:pt x="5627" y="4032"/>
                  </a:lnTo>
                  <a:lnTo>
                    <a:pt x="5566" y="4188"/>
                  </a:lnTo>
                  <a:lnTo>
                    <a:pt x="5493" y="4339"/>
                  </a:lnTo>
                  <a:lnTo>
                    <a:pt x="5413" y="4484"/>
                  </a:lnTo>
                  <a:lnTo>
                    <a:pt x="5323" y="4624"/>
                  </a:lnTo>
                  <a:lnTo>
                    <a:pt x="5226" y="4757"/>
                  </a:lnTo>
                  <a:lnTo>
                    <a:pt x="5121" y="4885"/>
                  </a:lnTo>
                  <a:lnTo>
                    <a:pt x="5008" y="5006"/>
                  </a:lnTo>
                  <a:lnTo>
                    <a:pt x="4888" y="5118"/>
                  </a:lnTo>
                  <a:lnTo>
                    <a:pt x="4761" y="5223"/>
                  </a:lnTo>
                  <a:lnTo>
                    <a:pt x="4628" y="5321"/>
                  </a:lnTo>
                  <a:lnTo>
                    <a:pt x="4486" y="5410"/>
                  </a:lnTo>
                  <a:lnTo>
                    <a:pt x="4341" y="5491"/>
                  </a:lnTo>
                  <a:lnTo>
                    <a:pt x="4190" y="5561"/>
                  </a:lnTo>
                  <a:lnTo>
                    <a:pt x="4035" y="5624"/>
                  </a:lnTo>
                  <a:lnTo>
                    <a:pt x="3875" y="5676"/>
                  </a:lnTo>
                  <a:lnTo>
                    <a:pt x="3709" y="5718"/>
                  </a:lnTo>
                  <a:lnTo>
                    <a:pt x="3541" y="5750"/>
                  </a:lnTo>
                  <a:lnTo>
                    <a:pt x="3367" y="5769"/>
                  </a:lnTo>
                  <a:lnTo>
                    <a:pt x="3367" y="6044"/>
                  </a:lnTo>
                  <a:lnTo>
                    <a:pt x="3363" y="6090"/>
                  </a:lnTo>
                  <a:lnTo>
                    <a:pt x="3349" y="6132"/>
                  </a:lnTo>
                  <a:lnTo>
                    <a:pt x="3328" y="6172"/>
                  </a:lnTo>
                  <a:lnTo>
                    <a:pt x="3300" y="6207"/>
                  </a:lnTo>
                  <a:lnTo>
                    <a:pt x="3267" y="6234"/>
                  </a:lnTo>
                  <a:lnTo>
                    <a:pt x="3227" y="6255"/>
                  </a:lnTo>
                  <a:lnTo>
                    <a:pt x="3185" y="6268"/>
                  </a:lnTo>
                  <a:lnTo>
                    <a:pt x="3137" y="6274"/>
                  </a:lnTo>
                  <a:lnTo>
                    <a:pt x="3092" y="6268"/>
                  </a:lnTo>
                  <a:lnTo>
                    <a:pt x="3050" y="6255"/>
                  </a:lnTo>
                  <a:lnTo>
                    <a:pt x="3009" y="6234"/>
                  </a:lnTo>
                  <a:lnTo>
                    <a:pt x="2977" y="6207"/>
                  </a:lnTo>
                  <a:lnTo>
                    <a:pt x="2948" y="6172"/>
                  </a:lnTo>
                  <a:lnTo>
                    <a:pt x="2927" y="6132"/>
                  </a:lnTo>
                  <a:lnTo>
                    <a:pt x="2914" y="6090"/>
                  </a:lnTo>
                  <a:lnTo>
                    <a:pt x="2910" y="6044"/>
                  </a:lnTo>
                  <a:lnTo>
                    <a:pt x="2910" y="5769"/>
                  </a:lnTo>
                  <a:lnTo>
                    <a:pt x="2736" y="5750"/>
                  </a:lnTo>
                  <a:lnTo>
                    <a:pt x="2568" y="5718"/>
                  </a:lnTo>
                  <a:lnTo>
                    <a:pt x="2402" y="5676"/>
                  </a:lnTo>
                  <a:lnTo>
                    <a:pt x="2241" y="5624"/>
                  </a:lnTo>
                  <a:lnTo>
                    <a:pt x="2087" y="5561"/>
                  </a:lnTo>
                  <a:lnTo>
                    <a:pt x="1936" y="5491"/>
                  </a:lnTo>
                  <a:lnTo>
                    <a:pt x="1788" y="5410"/>
                  </a:lnTo>
                  <a:lnTo>
                    <a:pt x="1649" y="5321"/>
                  </a:lnTo>
                  <a:lnTo>
                    <a:pt x="1515" y="5223"/>
                  </a:lnTo>
                  <a:lnTo>
                    <a:pt x="1389" y="5118"/>
                  </a:lnTo>
                  <a:lnTo>
                    <a:pt x="1269" y="5006"/>
                  </a:lnTo>
                  <a:lnTo>
                    <a:pt x="1156" y="4885"/>
                  </a:lnTo>
                  <a:lnTo>
                    <a:pt x="1051" y="4757"/>
                  </a:lnTo>
                  <a:lnTo>
                    <a:pt x="954" y="4624"/>
                  </a:lnTo>
                  <a:lnTo>
                    <a:pt x="864" y="4484"/>
                  </a:lnTo>
                  <a:lnTo>
                    <a:pt x="783" y="4339"/>
                  </a:lnTo>
                  <a:lnTo>
                    <a:pt x="711" y="4188"/>
                  </a:lnTo>
                  <a:lnTo>
                    <a:pt x="650" y="4032"/>
                  </a:lnTo>
                  <a:lnTo>
                    <a:pt x="598" y="3871"/>
                  </a:lnTo>
                  <a:lnTo>
                    <a:pt x="556" y="3707"/>
                  </a:lnTo>
                  <a:lnTo>
                    <a:pt x="524" y="3539"/>
                  </a:lnTo>
                  <a:lnTo>
                    <a:pt x="505" y="3365"/>
                  </a:lnTo>
                  <a:lnTo>
                    <a:pt x="229" y="3365"/>
                  </a:lnTo>
                  <a:lnTo>
                    <a:pt x="184" y="3361"/>
                  </a:lnTo>
                  <a:lnTo>
                    <a:pt x="140" y="3348"/>
                  </a:lnTo>
                  <a:lnTo>
                    <a:pt x="101" y="3327"/>
                  </a:lnTo>
                  <a:lnTo>
                    <a:pt x="67" y="3298"/>
                  </a:lnTo>
                  <a:lnTo>
                    <a:pt x="40" y="3264"/>
                  </a:lnTo>
                  <a:lnTo>
                    <a:pt x="19" y="3226"/>
                  </a:lnTo>
                  <a:lnTo>
                    <a:pt x="6" y="3184"/>
                  </a:lnTo>
                  <a:lnTo>
                    <a:pt x="0" y="3136"/>
                  </a:lnTo>
                  <a:lnTo>
                    <a:pt x="0" y="3136"/>
                  </a:lnTo>
                  <a:lnTo>
                    <a:pt x="6" y="3090"/>
                  </a:lnTo>
                  <a:lnTo>
                    <a:pt x="19" y="3048"/>
                  </a:lnTo>
                  <a:lnTo>
                    <a:pt x="40" y="3008"/>
                  </a:lnTo>
                  <a:lnTo>
                    <a:pt x="67" y="2974"/>
                  </a:lnTo>
                  <a:lnTo>
                    <a:pt x="101" y="2947"/>
                  </a:lnTo>
                  <a:lnTo>
                    <a:pt x="140" y="2926"/>
                  </a:lnTo>
                  <a:lnTo>
                    <a:pt x="184" y="2913"/>
                  </a:lnTo>
                  <a:lnTo>
                    <a:pt x="229" y="2907"/>
                  </a:lnTo>
                  <a:lnTo>
                    <a:pt x="505" y="2907"/>
                  </a:lnTo>
                  <a:lnTo>
                    <a:pt x="524" y="2735"/>
                  </a:lnTo>
                  <a:lnTo>
                    <a:pt x="556" y="2567"/>
                  </a:lnTo>
                  <a:lnTo>
                    <a:pt x="598" y="2401"/>
                  </a:lnTo>
                  <a:lnTo>
                    <a:pt x="650" y="2240"/>
                  </a:lnTo>
                  <a:lnTo>
                    <a:pt x="711" y="2086"/>
                  </a:lnTo>
                  <a:lnTo>
                    <a:pt x="783" y="1935"/>
                  </a:lnTo>
                  <a:lnTo>
                    <a:pt x="864" y="1788"/>
                  </a:lnTo>
                  <a:lnTo>
                    <a:pt x="954" y="1648"/>
                  </a:lnTo>
                  <a:lnTo>
                    <a:pt x="1051" y="1515"/>
                  </a:lnTo>
                  <a:lnTo>
                    <a:pt x="1156" y="1389"/>
                  </a:lnTo>
                  <a:lnTo>
                    <a:pt x="1269" y="1268"/>
                  </a:lnTo>
                  <a:lnTo>
                    <a:pt x="1389" y="1156"/>
                  </a:lnTo>
                  <a:lnTo>
                    <a:pt x="1515" y="1049"/>
                  </a:lnTo>
                  <a:lnTo>
                    <a:pt x="1649" y="951"/>
                  </a:lnTo>
                  <a:lnTo>
                    <a:pt x="1788" y="864"/>
                  </a:lnTo>
                  <a:lnTo>
                    <a:pt x="1936" y="783"/>
                  </a:lnTo>
                  <a:lnTo>
                    <a:pt x="2087" y="711"/>
                  </a:lnTo>
                  <a:lnTo>
                    <a:pt x="2241" y="650"/>
                  </a:lnTo>
                  <a:lnTo>
                    <a:pt x="2402" y="598"/>
                  </a:lnTo>
                  <a:lnTo>
                    <a:pt x="2568" y="556"/>
                  </a:lnTo>
                  <a:lnTo>
                    <a:pt x="2736" y="524"/>
                  </a:lnTo>
                  <a:lnTo>
                    <a:pt x="2910" y="503"/>
                  </a:lnTo>
                  <a:lnTo>
                    <a:pt x="2910" y="230"/>
                  </a:lnTo>
                  <a:lnTo>
                    <a:pt x="2914" y="184"/>
                  </a:lnTo>
                  <a:lnTo>
                    <a:pt x="2927" y="140"/>
                  </a:lnTo>
                  <a:lnTo>
                    <a:pt x="2948" y="102"/>
                  </a:lnTo>
                  <a:lnTo>
                    <a:pt x="2977" y="67"/>
                  </a:lnTo>
                  <a:lnTo>
                    <a:pt x="3009" y="39"/>
                  </a:lnTo>
                  <a:lnTo>
                    <a:pt x="3050" y="18"/>
                  </a:lnTo>
                  <a:lnTo>
                    <a:pt x="3092" y="4"/>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39">
              <a:extLst>
                <a:ext uri="{FF2B5EF4-FFF2-40B4-BE49-F238E27FC236}">
                  <a16:creationId xmlns:a16="http://schemas.microsoft.com/office/drawing/2014/main" id="{2350CEF8-4879-4D26-8EC8-58A06519E025}"/>
                </a:ext>
              </a:extLst>
            </p:cNvPr>
            <p:cNvSpPr>
              <a:spLocks noEditPoints="1"/>
            </p:cNvSpPr>
            <p:nvPr/>
          </p:nvSpPr>
          <p:spPr bwMode="auto">
            <a:xfrm>
              <a:off x="4684" y="3856"/>
              <a:ext cx="1312" cy="1310"/>
            </a:xfrm>
            <a:custGeom>
              <a:avLst/>
              <a:gdLst>
                <a:gd name="T0" fmla="*/ 1207 w 2623"/>
                <a:gd name="T1" fmla="*/ 430 h 2622"/>
                <a:gd name="T2" fmla="*/ 1200 w 2623"/>
                <a:gd name="T3" fmla="*/ 573 h 2622"/>
                <a:gd name="T4" fmla="*/ 1175 w 2623"/>
                <a:gd name="T5" fmla="*/ 623 h 2622"/>
                <a:gd name="T6" fmla="*/ 1022 w 2623"/>
                <a:gd name="T7" fmla="*/ 695 h 2622"/>
                <a:gd name="T8" fmla="*/ 881 w 2623"/>
                <a:gd name="T9" fmla="*/ 869 h 2622"/>
                <a:gd name="T10" fmla="*/ 867 w 2623"/>
                <a:gd name="T11" fmla="*/ 1098 h 2622"/>
                <a:gd name="T12" fmla="*/ 972 w 2623"/>
                <a:gd name="T13" fmla="*/ 1266 h 2622"/>
                <a:gd name="T14" fmla="*/ 1182 w 2623"/>
                <a:gd name="T15" fmla="*/ 1392 h 2622"/>
                <a:gd name="T16" fmla="*/ 1404 w 2623"/>
                <a:gd name="T17" fmla="*/ 1499 h 2622"/>
                <a:gd name="T18" fmla="*/ 1456 w 2623"/>
                <a:gd name="T19" fmla="*/ 1619 h 2622"/>
                <a:gd name="T20" fmla="*/ 1373 w 2623"/>
                <a:gd name="T21" fmla="*/ 1721 h 2622"/>
                <a:gd name="T22" fmla="*/ 1148 w 2623"/>
                <a:gd name="T23" fmla="*/ 1732 h 2622"/>
                <a:gd name="T24" fmla="*/ 942 w 2623"/>
                <a:gd name="T25" fmla="*/ 1658 h 2622"/>
                <a:gd name="T26" fmla="*/ 890 w 2623"/>
                <a:gd name="T27" fmla="*/ 1700 h 2622"/>
                <a:gd name="T28" fmla="*/ 844 w 2623"/>
                <a:gd name="T29" fmla="*/ 1873 h 2622"/>
                <a:gd name="T30" fmla="*/ 898 w 2623"/>
                <a:gd name="T31" fmla="*/ 1927 h 2622"/>
                <a:gd name="T32" fmla="*/ 1121 w 2623"/>
                <a:gd name="T33" fmla="*/ 1992 h 2622"/>
                <a:gd name="T34" fmla="*/ 1180 w 2623"/>
                <a:gd name="T35" fmla="*/ 2020 h 2622"/>
                <a:gd name="T36" fmla="*/ 1188 w 2623"/>
                <a:gd name="T37" fmla="*/ 2173 h 2622"/>
                <a:gd name="T38" fmla="*/ 1364 w 2623"/>
                <a:gd name="T39" fmla="*/ 2208 h 2622"/>
                <a:gd name="T40" fmla="*/ 1415 w 2623"/>
                <a:gd name="T41" fmla="*/ 2154 h 2622"/>
                <a:gd name="T42" fmla="*/ 1427 w 2623"/>
                <a:gd name="T43" fmla="*/ 1992 h 2622"/>
                <a:gd name="T44" fmla="*/ 1589 w 2623"/>
                <a:gd name="T45" fmla="*/ 1915 h 2622"/>
                <a:gd name="T46" fmla="*/ 1750 w 2623"/>
                <a:gd name="T47" fmla="*/ 1724 h 2622"/>
                <a:gd name="T48" fmla="*/ 1769 w 2623"/>
                <a:gd name="T49" fmla="*/ 1503 h 2622"/>
                <a:gd name="T50" fmla="*/ 1658 w 2623"/>
                <a:gd name="T51" fmla="*/ 1302 h 2622"/>
                <a:gd name="T52" fmla="*/ 1414 w 2623"/>
                <a:gd name="T53" fmla="*/ 1159 h 2622"/>
                <a:gd name="T54" fmla="*/ 1219 w 2623"/>
                <a:gd name="T55" fmla="*/ 1060 h 2622"/>
                <a:gd name="T56" fmla="*/ 1173 w 2623"/>
                <a:gd name="T57" fmla="*/ 959 h 2622"/>
                <a:gd name="T58" fmla="*/ 1244 w 2623"/>
                <a:gd name="T59" fmla="*/ 873 h 2622"/>
                <a:gd name="T60" fmla="*/ 1459 w 2623"/>
                <a:gd name="T61" fmla="*/ 867 h 2622"/>
                <a:gd name="T62" fmla="*/ 1635 w 2623"/>
                <a:gd name="T63" fmla="*/ 924 h 2622"/>
                <a:gd name="T64" fmla="*/ 1691 w 2623"/>
                <a:gd name="T65" fmla="*/ 810 h 2622"/>
                <a:gd name="T66" fmla="*/ 1698 w 2623"/>
                <a:gd name="T67" fmla="*/ 680 h 2622"/>
                <a:gd name="T68" fmla="*/ 1503 w 2623"/>
                <a:gd name="T69" fmla="*/ 617 h 2622"/>
                <a:gd name="T70" fmla="*/ 1427 w 2623"/>
                <a:gd name="T71" fmla="*/ 581 h 2622"/>
                <a:gd name="T72" fmla="*/ 1421 w 2623"/>
                <a:gd name="T73" fmla="*/ 453 h 2622"/>
                <a:gd name="T74" fmla="*/ 1352 w 2623"/>
                <a:gd name="T75" fmla="*/ 411 h 2622"/>
                <a:gd name="T76" fmla="*/ 1438 w 2623"/>
                <a:gd name="T77" fmla="*/ 6 h 2622"/>
                <a:gd name="T78" fmla="*/ 1903 w 2623"/>
                <a:gd name="T79" fmla="*/ 139 h 2622"/>
                <a:gd name="T80" fmla="*/ 2281 w 2623"/>
                <a:gd name="T81" fmla="*/ 426 h 2622"/>
                <a:gd name="T82" fmla="*/ 2531 w 2623"/>
                <a:gd name="T83" fmla="*/ 829 h 2622"/>
                <a:gd name="T84" fmla="*/ 2623 w 2623"/>
                <a:gd name="T85" fmla="*/ 1310 h 2622"/>
                <a:gd name="T86" fmla="*/ 2531 w 2623"/>
                <a:gd name="T87" fmla="*/ 1793 h 2622"/>
                <a:gd name="T88" fmla="*/ 2281 w 2623"/>
                <a:gd name="T89" fmla="*/ 2196 h 2622"/>
                <a:gd name="T90" fmla="*/ 1903 w 2623"/>
                <a:gd name="T91" fmla="*/ 2481 h 2622"/>
                <a:gd name="T92" fmla="*/ 1438 w 2623"/>
                <a:gd name="T93" fmla="*/ 2616 h 2622"/>
                <a:gd name="T94" fmla="*/ 944 w 2623"/>
                <a:gd name="T95" fmla="*/ 2570 h 2622"/>
                <a:gd name="T96" fmla="*/ 517 w 2623"/>
                <a:gd name="T97" fmla="*/ 2355 h 2622"/>
                <a:gd name="T98" fmla="*/ 198 w 2623"/>
                <a:gd name="T99" fmla="*/ 2007 h 2622"/>
                <a:gd name="T100" fmla="*/ 23 w 2623"/>
                <a:gd name="T101" fmla="*/ 1560 h 2622"/>
                <a:gd name="T102" fmla="*/ 23 w 2623"/>
                <a:gd name="T103" fmla="*/ 1062 h 2622"/>
                <a:gd name="T104" fmla="*/ 198 w 2623"/>
                <a:gd name="T105" fmla="*/ 615 h 2622"/>
                <a:gd name="T106" fmla="*/ 517 w 2623"/>
                <a:gd name="T107" fmla="*/ 265 h 2622"/>
                <a:gd name="T108" fmla="*/ 944 w 2623"/>
                <a:gd name="T109" fmla="*/ 5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23" h="2622">
                  <a:moveTo>
                    <a:pt x="1263" y="411"/>
                  </a:moveTo>
                  <a:lnTo>
                    <a:pt x="1236" y="413"/>
                  </a:lnTo>
                  <a:lnTo>
                    <a:pt x="1219" y="418"/>
                  </a:lnTo>
                  <a:lnTo>
                    <a:pt x="1207" y="430"/>
                  </a:lnTo>
                  <a:lnTo>
                    <a:pt x="1201" y="449"/>
                  </a:lnTo>
                  <a:lnTo>
                    <a:pt x="1200" y="476"/>
                  </a:lnTo>
                  <a:lnTo>
                    <a:pt x="1200" y="546"/>
                  </a:lnTo>
                  <a:lnTo>
                    <a:pt x="1200" y="573"/>
                  </a:lnTo>
                  <a:lnTo>
                    <a:pt x="1198" y="592"/>
                  </a:lnTo>
                  <a:lnTo>
                    <a:pt x="1194" y="605"/>
                  </a:lnTo>
                  <a:lnTo>
                    <a:pt x="1188" y="615"/>
                  </a:lnTo>
                  <a:lnTo>
                    <a:pt x="1175" y="623"/>
                  </a:lnTo>
                  <a:lnTo>
                    <a:pt x="1158" y="630"/>
                  </a:lnTo>
                  <a:lnTo>
                    <a:pt x="1133" y="640"/>
                  </a:lnTo>
                  <a:lnTo>
                    <a:pt x="1073" y="665"/>
                  </a:lnTo>
                  <a:lnTo>
                    <a:pt x="1022" y="695"/>
                  </a:lnTo>
                  <a:lnTo>
                    <a:pt x="976" y="730"/>
                  </a:lnTo>
                  <a:lnTo>
                    <a:pt x="936" y="772"/>
                  </a:lnTo>
                  <a:lnTo>
                    <a:pt x="905" y="817"/>
                  </a:lnTo>
                  <a:lnTo>
                    <a:pt x="881" y="869"/>
                  </a:lnTo>
                  <a:lnTo>
                    <a:pt x="865" y="926"/>
                  </a:lnTo>
                  <a:lnTo>
                    <a:pt x="858" y="989"/>
                  </a:lnTo>
                  <a:lnTo>
                    <a:pt x="858" y="1047"/>
                  </a:lnTo>
                  <a:lnTo>
                    <a:pt x="867" y="1098"/>
                  </a:lnTo>
                  <a:lnTo>
                    <a:pt x="882" y="1146"/>
                  </a:lnTo>
                  <a:lnTo>
                    <a:pt x="905" y="1190"/>
                  </a:lnTo>
                  <a:lnTo>
                    <a:pt x="936" y="1230"/>
                  </a:lnTo>
                  <a:lnTo>
                    <a:pt x="972" y="1266"/>
                  </a:lnTo>
                  <a:lnTo>
                    <a:pt x="1012" y="1300"/>
                  </a:lnTo>
                  <a:lnTo>
                    <a:pt x="1058" y="1331"/>
                  </a:lnTo>
                  <a:lnTo>
                    <a:pt x="1119" y="1364"/>
                  </a:lnTo>
                  <a:lnTo>
                    <a:pt x="1182" y="1392"/>
                  </a:lnTo>
                  <a:lnTo>
                    <a:pt x="1247" y="1419"/>
                  </a:lnTo>
                  <a:lnTo>
                    <a:pt x="1310" y="1446"/>
                  </a:lnTo>
                  <a:lnTo>
                    <a:pt x="1360" y="1469"/>
                  </a:lnTo>
                  <a:lnTo>
                    <a:pt x="1404" y="1499"/>
                  </a:lnTo>
                  <a:lnTo>
                    <a:pt x="1429" y="1526"/>
                  </a:lnTo>
                  <a:lnTo>
                    <a:pt x="1446" y="1556"/>
                  </a:lnTo>
                  <a:lnTo>
                    <a:pt x="1456" y="1587"/>
                  </a:lnTo>
                  <a:lnTo>
                    <a:pt x="1456" y="1619"/>
                  </a:lnTo>
                  <a:lnTo>
                    <a:pt x="1448" y="1650"/>
                  </a:lnTo>
                  <a:lnTo>
                    <a:pt x="1431" y="1677"/>
                  </a:lnTo>
                  <a:lnTo>
                    <a:pt x="1406" y="1702"/>
                  </a:lnTo>
                  <a:lnTo>
                    <a:pt x="1373" y="1721"/>
                  </a:lnTo>
                  <a:lnTo>
                    <a:pt x="1322" y="1738"/>
                  </a:lnTo>
                  <a:lnTo>
                    <a:pt x="1266" y="1744"/>
                  </a:lnTo>
                  <a:lnTo>
                    <a:pt x="1211" y="1742"/>
                  </a:lnTo>
                  <a:lnTo>
                    <a:pt x="1148" y="1732"/>
                  </a:lnTo>
                  <a:lnTo>
                    <a:pt x="1085" y="1715"/>
                  </a:lnTo>
                  <a:lnTo>
                    <a:pt x="1024" y="1696"/>
                  </a:lnTo>
                  <a:lnTo>
                    <a:pt x="965" y="1667"/>
                  </a:lnTo>
                  <a:lnTo>
                    <a:pt x="942" y="1658"/>
                  </a:lnTo>
                  <a:lnTo>
                    <a:pt x="923" y="1654"/>
                  </a:lnTo>
                  <a:lnTo>
                    <a:pt x="909" y="1660"/>
                  </a:lnTo>
                  <a:lnTo>
                    <a:pt x="900" y="1675"/>
                  </a:lnTo>
                  <a:lnTo>
                    <a:pt x="890" y="1700"/>
                  </a:lnTo>
                  <a:lnTo>
                    <a:pt x="871" y="1765"/>
                  </a:lnTo>
                  <a:lnTo>
                    <a:pt x="854" y="1829"/>
                  </a:lnTo>
                  <a:lnTo>
                    <a:pt x="846" y="1854"/>
                  </a:lnTo>
                  <a:lnTo>
                    <a:pt x="844" y="1873"/>
                  </a:lnTo>
                  <a:lnTo>
                    <a:pt x="848" y="1891"/>
                  </a:lnTo>
                  <a:lnTo>
                    <a:pt x="858" y="1902"/>
                  </a:lnTo>
                  <a:lnTo>
                    <a:pt x="875" y="1915"/>
                  </a:lnTo>
                  <a:lnTo>
                    <a:pt x="898" y="1927"/>
                  </a:lnTo>
                  <a:lnTo>
                    <a:pt x="951" y="1950"/>
                  </a:lnTo>
                  <a:lnTo>
                    <a:pt x="1007" y="1967"/>
                  </a:lnTo>
                  <a:lnTo>
                    <a:pt x="1064" y="1980"/>
                  </a:lnTo>
                  <a:lnTo>
                    <a:pt x="1121" y="1992"/>
                  </a:lnTo>
                  <a:lnTo>
                    <a:pt x="1146" y="1996"/>
                  </a:lnTo>
                  <a:lnTo>
                    <a:pt x="1163" y="2001"/>
                  </a:lnTo>
                  <a:lnTo>
                    <a:pt x="1175" y="2009"/>
                  </a:lnTo>
                  <a:lnTo>
                    <a:pt x="1180" y="2020"/>
                  </a:lnTo>
                  <a:lnTo>
                    <a:pt x="1182" y="2040"/>
                  </a:lnTo>
                  <a:lnTo>
                    <a:pt x="1182" y="2066"/>
                  </a:lnTo>
                  <a:lnTo>
                    <a:pt x="1184" y="2150"/>
                  </a:lnTo>
                  <a:lnTo>
                    <a:pt x="1188" y="2173"/>
                  </a:lnTo>
                  <a:lnTo>
                    <a:pt x="1198" y="2192"/>
                  </a:lnTo>
                  <a:lnTo>
                    <a:pt x="1215" y="2204"/>
                  </a:lnTo>
                  <a:lnTo>
                    <a:pt x="1238" y="2208"/>
                  </a:lnTo>
                  <a:lnTo>
                    <a:pt x="1364" y="2208"/>
                  </a:lnTo>
                  <a:lnTo>
                    <a:pt x="1385" y="2204"/>
                  </a:lnTo>
                  <a:lnTo>
                    <a:pt x="1402" y="2192"/>
                  </a:lnTo>
                  <a:lnTo>
                    <a:pt x="1412" y="2177"/>
                  </a:lnTo>
                  <a:lnTo>
                    <a:pt x="1415" y="2154"/>
                  </a:lnTo>
                  <a:lnTo>
                    <a:pt x="1415" y="2095"/>
                  </a:lnTo>
                  <a:lnTo>
                    <a:pt x="1415" y="2038"/>
                  </a:lnTo>
                  <a:lnTo>
                    <a:pt x="1417" y="2013"/>
                  </a:lnTo>
                  <a:lnTo>
                    <a:pt x="1427" y="1992"/>
                  </a:lnTo>
                  <a:lnTo>
                    <a:pt x="1444" y="1978"/>
                  </a:lnTo>
                  <a:lnTo>
                    <a:pt x="1469" y="1969"/>
                  </a:lnTo>
                  <a:lnTo>
                    <a:pt x="1532" y="1946"/>
                  </a:lnTo>
                  <a:lnTo>
                    <a:pt x="1589" y="1915"/>
                  </a:lnTo>
                  <a:lnTo>
                    <a:pt x="1641" y="1875"/>
                  </a:lnTo>
                  <a:lnTo>
                    <a:pt x="1687" y="1828"/>
                  </a:lnTo>
                  <a:lnTo>
                    <a:pt x="1723" y="1778"/>
                  </a:lnTo>
                  <a:lnTo>
                    <a:pt x="1750" y="1724"/>
                  </a:lnTo>
                  <a:lnTo>
                    <a:pt x="1767" y="1671"/>
                  </a:lnTo>
                  <a:lnTo>
                    <a:pt x="1775" y="1614"/>
                  </a:lnTo>
                  <a:lnTo>
                    <a:pt x="1777" y="1558"/>
                  </a:lnTo>
                  <a:lnTo>
                    <a:pt x="1769" y="1503"/>
                  </a:lnTo>
                  <a:lnTo>
                    <a:pt x="1752" y="1448"/>
                  </a:lnTo>
                  <a:lnTo>
                    <a:pt x="1729" y="1396"/>
                  </a:lnTo>
                  <a:lnTo>
                    <a:pt x="1696" y="1346"/>
                  </a:lnTo>
                  <a:lnTo>
                    <a:pt x="1658" y="1302"/>
                  </a:lnTo>
                  <a:lnTo>
                    <a:pt x="1612" y="1262"/>
                  </a:lnTo>
                  <a:lnTo>
                    <a:pt x="1559" y="1228"/>
                  </a:lnTo>
                  <a:lnTo>
                    <a:pt x="1486" y="1192"/>
                  </a:lnTo>
                  <a:lnTo>
                    <a:pt x="1414" y="1159"/>
                  </a:lnTo>
                  <a:lnTo>
                    <a:pt x="1339" y="1129"/>
                  </a:lnTo>
                  <a:lnTo>
                    <a:pt x="1297" y="1110"/>
                  </a:lnTo>
                  <a:lnTo>
                    <a:pt x="1255" y="1087"/>
                  </a:lnTo>
                  <a:lnTo>
                    <a:pt x="1219" y="1060"/>
                  </a:lnTo>
                  <a:lnTo>
                    <a:pt x="1196" y="1037"/>
                  </a:lnTo>
                  <a:lnTo>
                    <a:pt x="1180" y="1012"/>
                  </a:lnTo>
                  <a:lnTo>
                    <a:pt x="1173" y="985"/>
                  </a:lnTo>
                  <a:lnTo>
                    <a:pt x="1173" y="959"/>
                  </a:lnTo>
                  <a:lnTo>
                    <a:pt x="1179" y="934"/>
                  </a:lnTo>
                  <a:lnTo>
                    <a:pt x="1194" y="909"/>
                  </a:lnTo>
                  <a:lnTo>
                    <a:pt x="1215" y="890"/>
                  </a:lnTo>
                  <a:lnTo>
                    <a:pt x="1244" y="873"/>
                  </a:lnTo>
                  <a:lnTo>
                    <a:pt x="1280" y="861"/>
                  </a:lnTo>
                  <a:lnTo>
                    <a:pt x="1316" y="857"/>
                  </a:lnTo>
                  <a:lnTo>
                    <a:pt x="1391" y="857"/>
                  </a:lnTo>
                  <a:lnTo>
                    <a:pt x="1459" y="867"/>
                  </a:lnTo>
                  <a:lnTo>
                    <a:pt x="1528" y="886"/>
                  </a:lnTo>
                  <a:lnTo>
                    <a:pt x="1595" y="913"/>
                  </a:lnTo>
                  <a:lnTo>
                    <a:pt x="1618" y="922"/>
                  </a:lnTo>
                  <a:lnTo>
                    <a:pt x="1635" y="924"/>
                  </a:lnTo>
                  <a:lnTo>
                    <a:pt x="1649" y="919"/>
                  </a:lnTo>
                  <a:lnTo>
                    <a:pt x="1660" y="905"/>
                  </a:lnTo>
                  <a:lnTo>
                    <a:pt x="1668" y="882"/>
                  </a:lnTo>
                  <a:lnTo>
                    <a:pt x="1691" y="810"/>
                  </a:lnTo>
                  <a:lnTo>
                    <a:pt x="1712" y="735"/>
                  </a:lnTo>
                  <a:lnTo>
                    <a:pt x="1715" y="714"/>
                  </a:lnTo>
                  <a:lnTo>
                    <a:pt x="1710" y="695"/>
                  </a:lnTo>
                  <a:lnTo>
                    <a:pt x="1698" y="680"/>
                  </a:lnTo>
                  <a:lnTo>
                    <a:pt x="1679" y="668"/>
                  </a:lnTo>
                  <a:lnTo>
                    <a:pt x="1622" y="645"/>
                  </a:lnTo>
                  <a:lnTo>
                    <a:pt x="1563" y="628"/>
                  </a:lnTo>
                  <a:lnTo>
                    <a:pt x="1503" y="617"/>
                  </a:lnTo>
                  <a:lnTo>
                    <a:pt x="1469" y="611"/>
                  </a:lnTo>
                  <a:lnTo>
                    <a:pt x="1448" y="605"/>
                  </a:lnTo>
                  <a:lnTo>
                    <a:pt x="1435" y="596"/>
                  </a:lnTo>
                  <a:lnTo>
                    <a:pt x="1427" y="581"/>
                  </a:lnTo>
                  <a:lnTo>
                    <a:pt x="1425" y="558"/>
                  </a:lnTo>
                  <a:lnTo>
                    <a:pt x="1423" y="523"/>
                  </a:lnTo>
                  <a:lnTo>
                    <a:pt x="1423" y="481"/>
                  </a:lnTo>
                  <a:lnTo>
                    <a:pt x="1421" y="453"/>
                  </a:lnTo>
                  <a:lnTo>
                    <a:pt x="1415" y="432"/>
                  </a:lnTo>
                  <a:lnTo>
                    <a:pt x="1402" y="420"/>
                  </a:lnTo>
                  <a:lnTo>
                    <a:pt x="1383" y="414"/>
                  </a:lnTo>
                  <a:lnTo>
                    <a:pt x="1352" y="411"/>
                  </a:lnTo>
                  <a:lnTo>
                    <a:pt x="1310" y="411"/>
                  </a:lnTo>
                  <a:lnTo>
                    <a:pt x="1263" y="411"/>
                  </a:lnTo>
                  <a:close/>
                  <a:moveTo>
                    <a:pt x="1310" y="0"/>
                  </a:moveTo>
                  <a:lnTo>
                    <a:pt x="1438" y="6"/>
                  </a:lnTo>
                  <a:lnTo>
                    <a:pt x="1561" y="23"/>
                  </a:lnTo>
                  <a:lnTo>
                    <a:pt x="1679" y="52"/>
                  </a:lnTo>
                  <a:lnTo>
                    <a:pt x="1794" y="92"/>
                  </a:lnTo>
                  <a:lnTo>
                    <a:pt x="1903" y="139"/>
                  </a:lnTo>
                  <a:lnTo>
                    <a:pt x="2008" y="199"/>
                  </a:lnTo>
                  <a:lnTo>
                    <a:pt x="2105" y="265"/>
                  </a:lnTo>
                  <a:lnTo>
                    <a:pt x="2197" y="342"/>
                  </a:lnTo>
                  <a:lnTo>
                    <a:pt x="2281" y="426"/>
                  </a:lnTo>
                  <a:lnTo>
                    <a:pt x="2356" y="518"/>
                  </a:lnTo>
                  <a:lnTo>
                    <a:pt x="2424" y="615"/>
                  </a:lnTo>
                  <a:lnTo>
                    <a:pt x="2482" y="718"/>
                  </a:lnTo>
                  <a:lnTo>
                    <a:pt x="2531" y="829"/>
                  </a:lnTo>
                  <a:lnTo>
                    <a:pt x="2571" y="943"/>
                  </a:lnTo>
                  <a:lnTo>
                    <a:pt x="2600" y="1062"/>
                  </a:lnTo>
                  <a:lnTo>
                    <a:pt x="2617" y="1184"/>
                  </a:lnTo>
                  <a:lnTo>
                    <a:pt x="2623" y="1310"/>
                  </a:lnTo>
                  <a:lnTo>
                    <a:pt x="2617" y="1436"/>
                  </a:lnTo>
                  <a:lnTo>
                    <a:pt x="2600" y="1560"/>
                  </a:lnTo>
                  <a:lnTo>
                    <a:pt x="2571" y="1679"/>
                  </a:lnTo>
                  <a:lnTo>
                    <a:pt x="2531" y="1793"/>
                  </a:lnTo>
                  <a:lnTo>
                    <a:pt x="2482" y="1902"/>
                  </a:lnTo>
                  <a:lnTo>
                    <a:pt x="2424" y="2007"/>
                  </a:lnTo>
                  <a:lnTo>
                    <a:pt x="2356" y="2104"/>
                  </a:lnTo>
                  <a:lnTo>
                    <a:pt x="2281" y="2196"/>
                  </a:lnTo>
                  <a:lnTo>
                    <a:pt x="2197" y="2278"/>
                  </a:lnTo>
                  <a:lnTo>
                    <a:pt x="2105" y="2355"/>
                  </a:lnTo>
                  <a:lnTo>
                    <a:pt x="2008" y="2423"/>
                  </a:lnTo>
                  <a:lnTo>
                    <a:pt x="1903" y="2481"/>
                  </a:lnTo>
                  <a:lnTo>
                    <a:pt x="1794" y="2530"/>
                  </a:lnTo>
                  <a:lnTo>
                    <a:pt x="1679" y="2570"/>
                  </a:lnTo>
                  <a:lnTo>
                    <a:pt x="1561" y="2599"/>
                  </a:lnTo>
                  <a:lnTo>
                    <a:pt x="1438" y="2616"/>
                  </a:lnTo>
                  <a:lnTo>
                    <a:pt x="1310" y="2622"/>
                  </a:lnTo>
                  <a:lnTo>
                    <a:pt x="1184" y="2616"/>
                  </a:lnTo>
                  <a:lnTo>
                    <a:pt x="1062" y="2599"/>
                  </a:lnTo>
                  <a:lnTo>
                    <a:pt x="944" y="2570"/>
                  </a:lnTo>
                  <a:lnTo>
                    <a:pt x="829" y="2530"/>
                  </a:lnTo>
                  <a:lnTo>
                    <a:pt x="718" y="2481"/>
                  </a:lnTo>
                  <a:lnTo>
                    <a:pt x="615" y="2423"/>
                  </a:lnTo>
                  <a:lnTo>
                    <a:pt x="517" y="2355"/>
                  </a:lnTo>
                  <a:lnTo>
                    <a:pt x="426" y="2278"/>
                  </a:lnTo>
                  <a:lnTo>
                    <a:pt x="342" y="2196"/>
                  </a:lnTo>
                  <a:lnTo>
                    <a:pt x="267" y="2104"/>
                  </a:lnTo>
                  <a:lnTo>
                    <a:pt x="198" y="2007"/>
                  </a:lnTo>
                  <a:lnTo>
                    <a:pt x="139" y="1902"/>
                  </a:lnTo>
                  <a:lnTo>
                    <a:pt x="91" y="1793"/>
                  </a:lnTo>
                  <a:lnTo>
                    <a:pt x="51" y="1679"/>
                  </a:lnTo>
                  <a:lnTo>
                    <a:pt x="23" y="1560"/>
                  </a:lnTo>
                  <a:lnTo>
                    <a:pt x="5" y="1436"/>
                  </a:lnTo>
                  <a:lnTo>
                    <a:pt x="0" y="1310"/>
                  </a:lnTo>
                  <a:lnTo>
                    <a:pt x="5" y="1184"/>
                  </a:lnTo>
                  <a:lnTo>
                    <a:pt x="23" y="1062"/>
                  </a:lnTo>
                  <a:lnTo>
                    <a:pt x="51" y="943"/>
                  </a:lnTo>
                  <a:lnTo>
                    <a:pt x="91" y="829"/>
                  </a:lnTo>
                  <a:lnTo>
                    <a:pt x="139" y="718"/>
                  </a:lnTo>
                  <a:lnTo>
                    <a:pt x="198" y="615"/>
                  </a:lnTo>
                  <a:lnTo>
                    <a:pt x="267" y="518"/>
                  </a:lnTo>
                  <a:lnTo>
                    <a:pt x="342" y="426"/>
                  </a:lnTo>
                  <a:lnTo>
                    <a:pt x="426" y="342"/>
                  </a:lnTo>
                  <a:lnTo>
                    <a:pt x="517" y="265"/>
                  </a:lnTo>
                  <a:lnTo>
                    <a:pt x="615" y="199"/>
                  </a:lnTo>
                  <a:lnTo>
                    <a:pt x="718" y="139"/>
                  </a:lnTo>
                  <a:lnTo>
                    <a:pt x="829" y="92"/>
                  </a:lnTo>
                  <a:lnTo>
                    <a:pt x="944" y="52"/>
                  </a:lnTo>
                  <a:lnTo>
                    <a:pt x="1062" y="23"/>
                  </a:lnTo>
                  <a:lnTo>
                    <a:pt x="1184" y="6"/>
                  </a:lnTo>
                  <a:lnTo>
                    <a:pt x="13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Rectangle 74">
            <a:extLst>
              <a:ext uri="{FF2B5EF4-FFF2-40B4-BE49-F238E27FC236}">
                <a16:creationId xmlns:a16="http://schemas.microsoft.com/office/drawing/2014/main" id="{35494732-9616-41DE-8D55-91ACEAB29FC1}"/>
              </a:ext>
            </a:extLst>
          </p:cNvPr>
          <p:cNvSpPr/>
          <p:nvPr/>
        </p:nvSpPr>
        <p:spPr>
          <a:xfrm>
            <a:off x="8192657" y="5604291"/>
            <a:ext cx="3313854" cy="566758"/>
          </a:xfrm>
          <a:prstGeom prst="rect">
            <a:avLst/>
          </a:prstGeom>
        </p:spPr>
        <p:txBody>
          <a:bodyPr wrap="square">
            <a:spAutoFit/>
          </a:bodyPr>
          <a:lstStyle/>
          <a:p>
            <a:pPr>
              <a:lnSpc>
                <a:spcPct val="150000"/>
              </a:lnSpc>
            </a:pPr>
            <a:r>
              <a:rPr lang="en-US" sz="1100" dirty="0">
                <a:solidFill>
                  <a:schemeClr val="tx1">
                    <a:lumMod val="50000"/>
                    <a:lumOff val="50000"/>
                  </a:schemeClr>
                </a:solidFill>
                <a:latin typeface="Lato Light" panose="020F0302020204030203" pitchFamily="34" charset="0"/>
              </a:rPr>
              <a:t>Make a general specification for general use of sales lead management</a:t>
            </a:r>
            <a:endParaRPr lang="id-ID" sz="1100" dirty="0">
              <a:solidFill>
                <a:schemeClr val="tx1">
                  <a:lumMod val="50000"/>
                  <a:lumOff val="50000"/>
                </a:schemeClr>
              </a:solidFill>
              <a:latin typeface="Lato Light" panose="020F0302020204030203" pitchFamily="34" charset="0"/>
            </a:endParaRPr>
          </a:p>
        </p:txBody>
      </p:sp>
      <p:sp>
        <p:nvSpPr>
          <p:cNvPr id="76" name="TextBox 75">
            <a:extLst>
              <a:ext uri="{FF2B5EF4-FFF2-40B4-BE49-F238E27FC236}">
                <a16:creationId xmlns:a16="http://schemas.microsoft.com/office/drawing/2014/main" id="{7FFF56F9-72FE-46A1-9BAA-11F7338D5468}"/>
              </a:ext>
            </a:extLst>
          </p:cNvPr>
          <p:cNvSpPr txBox="1"/>
          <p:nvPr/>
        </p:nvSpPr>
        <p:spPr>
          <a:xfrm>
            <a:off x="8192657" y="5248905"/>
            <a:ext cx="1818029" cy="372923"/>
          </a:xfrm>
          <a:prstGeom prst="rect">
            <a:avLst/>
          </a:prstGeom>
          <a:noFill/>
        </p:spPr>
        <p:txBody>
          <a:bodyPr wrap="square" rtlCol="0">
            <a:spAutoFit/>
          </a:bodyPr>
          <a:lstStyle/>
          <a:p>
            <a:pPr>
              <a:lnSpc>
                <a:spcPct val="150000"/>
              </a:lnSpc>
            </a:pPr>
            <a:r>
              <a:rPr lang="en-US" sz="1400" b="1" dirty="0">
                <a:solidFill>
                  <a:schemeClr val="tx1">
                    <a:lumMod val="50000"/>
                    <a:lumOff val="50000"/>
                  </a:schemeClr>
                </a:solidFill>
                <a:latin typeface="Lato Black" panose="020F0A02020204030203" pitchFamily="34" charset="0"/>
              </a:rPr>
              <a:t>Generalization</a:t>
            </a:r>
            <a:endParaRPr lang="id-ID" sz="1400" b="1" dirty="0">
              <a:solidFill>
                <a:schemeClr val="tx1">
                  <a:lumMod val="50000"/>
                  <a:lumOff val="50000"/>
                </a:schemeClr>
              </a:solidFill>
              <a:latin typeface="Lato Black" panose="020F0A02020204030203" pitchFamily="34" charset="0"/>
            </a:endParaRPr>
          </a:p>
        </p:txBody>
      </p:sp>
      <p:sp>
        <p:nvSpPr>
          <p:cNvPr id="83" name="Rectangle 82">
            <a:extLst>
              <a:ext uri="{FF2B5EF4-FFF2-40B4-BE49-F238E27FC236}">
                <a16:creationId xmlns:a16="http://schemas.microsoft.com/office/drawing/2014/main" id="{3713A85F-CB51-43A9-A907-E44D266D2804}"/>
              </a:ext>
            </a:extLst>
          </p:cNvPr>
          <p:cNvSpPr/>
          <p:nvPr/>
        </p:nvSpPr>
        <p:spPr>
          <a:xfrm>
            <a:off x="8192657" y="4390231"/>
            <a:ext cx="3362007" cy="480453"/>
          </a:xfrm>
          <a:prstGeom prst="rect">
            <a:avLst/>
          </a:prstGeom>
        </p:spPr>
        <p:txBody>
          <a:bodyPr wrap="square">
            <a:spAutoFit/>
          </a:bodyPr>
          <a:lstStyle/>
          <a:p>
            <a:pPr>
              <a:lnSpc>
                <a:spcPct val="150000"/>
              </a:lnSpc>
            </a:pPr>
            <a:r>
              <a:rPr lang="en-US" sz="900" dirty="0">
                <a:solidFill>
                  <a:schemeClr val="tx1">
                    <a:lumMod val="50000"/>
                    <a:lumOff val="50000"/>
                  </a:schemeClr>
                </a:solidFill>
                <a:latin typeface="Lato Light" panose="020F0302020204030203" pitchFamily="34" charset="0"/>
              </a:rPr>
              <a:t>Integrate with other modules / channels, improve interoperability</a:t>
            </a:r>
            <a:endParaRPr lang="id-ID" sz="900" dirty="0">
              <a:solidFill>
                <a:schemeClr val="tx1">
                  <a:lumMod val="50000"/>
                  <a:lumOff val="50000"/>
                </a:schemeClr>
              </a:solidFill>
              <a:latin typeface="Lato Light" panose="020F0302020204030203" pitchFamily="34" charset="0"/>
            </a:endParaRPr>
          </a:p>
        </p:txBody>
      </p:sp>
      <p:sp>
        <p:nvSpPr>
          <p:cNvPr id="84" name="TextBox 83">
            <a:extLst>
              <a:ext uri="{FF2B5EF4-FFF2-40B4-BE49-F238E27FC236}">
                <a16:creationId xmlns:a16="http://schemas.microsoft.com/office/drawing/2014/main" id="{600DF019-44DD-4FA0-9E6D-141B00266A03}"/>
              </a:ext>
            </a:extLst>
          </p:cNvPr>
          <p:cNvSpPr txBox="1"/>
          <p:nvPr/>
        </p:nvSpPr>
        <p:spPr>
          <a:xfrm>
            <a:off x="8192658" y="4008962"/>
            <a:ext cx="2406490" cy="307777"/>
          </a:xfrm>
          <a:prstGeom prst="rect">
            <a:avLst/>
          </a:prstGeom>
          <a:noFill/>
        </p:spPr>
        <p:txBody>
          <a:bodyPr wrap="square" rtlCol="0">
            <a:spAutoFit/>
          </a:bodyPr>
          <a:lstStyle/>
          <a:p>
            <a:r>
              <a:rPr lang="en-US" sz="1400" b="1" dirty="0">
                <a:solidFill>
                  <a:schemeClr val="tx1">
                    <a:lumMod val="50000"/>
                    <a:lumOff val="50000"/>
                  </a:schemeClr>
                </a:solidFill>
                <a:latin typeface="Lato Black" panose="020F0A02020204030203" pitchFamily="34" charset="0"/>
              </a:rPr>
              <a:t>Integration</a:t>
            </a:r>
            <a:endParaRPr lang="id-ID" sz="1400" b="1" dirty="0">
              <a:solidFill>
                <a:schemeClr val="tx1">
                  <a:lumMod val="50000"/>
                  <a:lumOff val="50000"/>
                </a:schemeClr>
              </a:solidFill>
              <a:latin typeface="Lato Black" panose="020F0A02020204030203" pitchFamily="34" charset="0"/>
            </a:endParaRPr>
          </a:p>
        </p:txBody>
      </p:sp>
      <p:grpSp>
        <p:nvGrpSpPr>
          <p:cNvPr id="86" name="Group 86">
            <a:extLst>
              <a:ext uri="{FF2B5EF4-FFF2-40B4-BE49-F238E27FC236}">
                <a16:creationId xmlns:a16="http://schemas.microsoft.com/office/drawing/2014/main" id="{6C814512-3825-45BD-ADF9-417AFD48109D}"/>
              </a:ext>
            </a:extLst>
          </p:cNvPr>
          <p:cNvGrpSpPr>
            <a:grpSpLocks noChangeAspect="1"/>
          </p:cNvGrpSpPr>
          <p:nvPr/>
        </p:nvGrpSpPr>
        <p:grpSpPr bwMode="auto">
          <a:xfrm>
            <a:off x="7384854" y="3939378"/>
            <a:ext cx="499034" cy="499032"/>
            <a:chOff x="5844" y="3929"/>
            <a:chExt cx="237" cy="237"/>
          </a:xfrm>
          <a:solidFill>
            <a:schemeClr val="tx1">
              <a:lumMod val="85000"/>
              <a:lumOff val="15000"/>
            </a:schemeClr>
          </a:solidFill>
        </p:grpSpPr>
        <p:sp>
          <p:nvSpPr>
            <p:cNvPr id="98" name="Freeform 88">
              <a:extLst>
                <a:ext uri="{FF2B5EF4-FFF2-40B4-BE49-F238E27FC236}">
                  <a16:creationId xmlns:a16="http://schemas.microsoft.com/office/drawing/2014/main" id="{E9C24D94-3BE3-43B8-8D51-802D74B27CAC}"/>
                </a:ext>
              </a:extLst>
            </p:cNvPr>
            <p:cNvSpPr>
              <a:spLocks noEditPoints="1"/>
            </p:cNvSpPr>
            <p:nvPr/>
          </p:nvSpPr>
          <p:spPr bwMode="auto">
            <a:xfrm>
              <a:off x="5913" y="3998"/>
              <a:ext cx="99" cy="99"/>
            </a:xfrm>
            <a:custGeom>
              <a:avLst/>
              <a:gdLst>
                <a:gd name="T0" fmla="*/ 947 w 1385"/>
                <a:gd name="T1" fmla="*/ 1090 h 1388"/>
                <a:gd name="T2" fmla="*/ 982 w 1385"/>
                <a:gd name="T3" fmla="*/ 1122 h 1388"/>
                <a:gd name="T4" fmla="*/ 1119 w 1385"/>
                <a:gd name="T5" fmla="*/ 986 h 1388"/>
                <a:gd name="T6" fmla="*/ 745 w 1385"/>
                <a:gd name="T7" fmla="*/ 1190 h 1388"/>
                <a:gd name="T8" fmla="*/ 836 w 1385"/>
                <a:gd name="T9" fmla="*/ 1073 h 1388"/>
                <a:gd name="T10" fmla="*/ 745 w 1385"/>
                <a:gd name="T11" fmla="*/ 944 h 1388"/>
                <a:gd name="T12" fmla="*/ 549 w 1385"/>
                <a:gd name="T13" fmla="*/ 1072 h 1388"/>
                <a:gd name="T14" fmla="*/ 640 w 1385"/>
                <a:gd name="T15" fmla="*/ 1189 h 1388"/>
                <a:gd name="T16" fmla="*/ 266 w 1385"/>
                <a:gd name="T17" fmla="*/ 986 h 1388"/>
                <a:gd name="T18" fmla="*/ 403 w 1385"/>
                <a:gd name="T19" fmla="*/ 1122 h 1388"/>
                <a:gd name="T20" fmla="*/ 438 w 1385"/>
                <a:gd name="T21" fmla="*/ 1090 h 1388"/>
                <a:gd name="T22" fmla="*/ 241 w 1385"/>
                <a:gd name="T23" fmla="*/ 944 h 1388"/>
                <a:gd name="T24" fmla="*/ 1044 w 1385"/>
                <a:gd name="T25" fmla="*/ 694 h 1388"/>
                <a:gd name="T26" fmla="*/ 1188 w 1385"/>
                <a:gd name="T27" fmla="*/ 841 h 1388"/>
                <a:gd name="T28" fmla="*/ 1206 w 1385"/>
                <a:gd name="T29" fmla="*/ 644 h 1388"/>
                <a:gd name="T30" fmla="*/ 745 w 1385"/>
                <a:gd name="T31" fmla="*/ 548 h 1388"/>
                <a:gd name="T32" fmla="*/ 938 w 1385"/>
                <a:gd name="T33" fmla="*/ 746 h 1388"/>
                <a:gd name="T34" fmla="*/ 926 w 1385"/>
                <a:gd name="T35" fmla="*/ 548 h 1388"/>
                <a:gd name="T36" fmla="*/ 445 w 1385"/>
                <a:gd name="T37" fmla="*/ 642 h 1388"/>
                <a:gd name="T38" fmla="*/ 458 w 1385"/>
                <a:gd name="T39" fmla="*/ 841 h 1388"/>
                <a:gd name="T40" fmla="*/ 197 w 1385"/>
                <a:gd name="T41" fmla="*/ 548 h 1388"/>
                <a:gd name="T42" fmla="*/ 178 w 1385"/>
                <a:gd name="T43" fmla="*/ 745 h 1388"/>
                <a:gd name="T44" fmla="*/ 345 w 1385"/>
                <a:gd name="T45" fmla="*/ 794 h 1388"/>
                <a:gd name="T46" fmla="*/ 346 w 1385"/>
                <a:gd name="T47" fmla="*/ 595 h 1388"/>
                <a:gd name="T48" fmla="*/ 922 w 1385"/>
                <a:gd name="T49" fmla="*/ 257 h 1388"/>
                <a:gd name="T50" fmla="*/ 1007 w 1385"/>
                <a:gd name="T51" fmla="*/ 444 h 1388"/>
                <a:gd name="T52" fmla="*/ 1057 w 1385"/>
                <a:gd name="T53" fmla="*/ 328 h 1388"/>
                <a:gd name="T54" fmla="*/ 897 w 1385"/>
                <a:gd name="T55" fmla="*/ 219 h 1388"/>
                <a:gd name="T56" fmla="*/ 364 w 1385"/>
                <a:gd name="T57" fmla="*/ 296 h 1388"/>
                <a:gd name="T58" fmla="*/ 241 w 1385"/>
                <a:gd name="T59" fmla="*/ 444 h 1388"/>
                <a:gd name="T60" fmla="*/ 438 w 1385"/>
                <a:gd name="T61" fmla="*/ 298 h 1388"/>
                <a:gd name="T62" fmla="*/ 745 w 1385"/>
                <a:gd name="T63" fmla="*/ 444 h 1388"/>
                <a:gd name="T64" fmla="*/ 836 w 1385"/>
                <a:gd name="T65" fmla="*/ 316 h 1388"/>
                <a:gd name="T66" fmla="*/ 745 w 1385"/>
                <a:gd name="T67" fmla="*/ 199 h 1388"/>
                <a:gd name="T68" fmla="*/ 571 w 1385"/>
                <a:gd name="T69" fmla="*/ 280 h 1388"/>
                <a:gd name="T70" fmla="*/ 486 w 1385"/>
                <a:gd name="T71" fmla="*/ 444 h 1388"/>
                <a:gd name="T72" fmla="*/ 759 w 1385"/>
                <a:gd name="T73" fmla="*/ 3 h 1388"/>
                <a:gd name="T74" fmla="*/ 1005 w 1385"/>
                <a:gd name="T75" fmla="*/ 75 h 1388"/>
                <a:gd name="T76" fmla="*/ 1204 w 1385"/>
                <a:gd name="T77" fmla="*/ 227 h 1388"/>
                <a:gd name="T78" fmla="*/ 1336 w 1385"/>
                <a:gd name="T79" fmla="*/ 439 h 1388"/>
                <a:gd name="T80" fmla="*/ 1385 w 1385"/>
                <a:gd name="T81" fmla="*/ 694 h 1388"/>
                <a:gd name="T82" fmla="*/ 1336 w 1385"/>
                <a:gd name="T83" fmla="*/ 949 h 1388"/>
                <a:gd name="T84" fmla="*/ 1204 w 1385"/>
                <a:gd name="T85" fmla="*/ 1161 h 1388"/>
                <a:gd name="T86" fmla="*/ 1005 w 1385"/>
                <a:gd name="T87" fmla="*/ 1314 h 1388"/>
                <a:gd name="T88" fmla="*/ 759 w 1385"/>
                <a:gd name="T89" fmla="*/ 1384 h 1388"/>
                <a:gd name="T90" fmla="*/ 498 w 1385"/>
                <a:gd name="T91" fmla="*/ 1360 h 1388"/>
                <a:gd name="T92" fmla="*/ 273 w 1385"/>
                <a:gd name="T93" fmla="*/ 1247 h 1388"/>
                <a:gd name="T94" fmla="*/ 105 w 1385"/>
                <a:gd name="T95" fmla="*/ 1062 h 1388"/>
                <a:gd name="T96" fmla="*/ 12 w 1385"/>
                <a:gd name="T97" fmla="*/ 826 h 1388"/>
                <a:gd name="T98" fmla="*/ 12 w 1385"/>
                <a:gd name="T99" fmla="*/ 562 h 1388"/>
                <a:gd name="T100" fmla="*/ 105 w 1385"/>
                <a:gd name="T101" fmla="*/ 326 h 1388"/>
                <a:gd name="T102" fmla="*/ 273 w 1385"/>
                <a:gd name="T103" fmla="*/ 142 h 1388"/>
                <a:gd name="T104" fmla="*/ 498 w 1385"/>
                <a:gd name="T105" fmla="*/ 2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5" h="1388">
                  <a:moveTo>
                    <a:pt x="1007" y="944"/>
                  </a:moveTo>
                  <a:lnTo>
                    <a:pt x="990" y="997"/>
                  </a:lnTo>
                  <a:lnTo>
                    <a:pt x="969" y="1046"/>
                  </a:lnTo>
                  <a:lnTo>
                    <a:pt x="947" y="1090"/>
                  </a:lnTo>
                  <a:lnTo>
                    <a:pt x="922" y="1132"/>
                  </a:lnTo>
                  <a:lnTo>
                    <a:pt x="897" y="1169"/>
                  </a:lnTo>
                  <a:lnTo>
                    <a:pt x="940" y="1147"/>
                  </a:lnTo>
                  <a:lnTo>
                    <a:pt x="982" y="1122"/>
                  </a:lnTo>
                  <a:lnTo>
                    <a:pt x="1020" y="1093"/>
                  </a:lnTo>
                  <a:lnTo>
                    <a:pt x="1057" y="1060"/>
                  </a:lnTo>
                  <a:lnTo>
                    <a:pt x="1089" y="1025"/>
                  </a:lnTo>
                  <a:lnTo>
                    <a:pt x="1119" y="986"/>
                  </a:lnTo>
                  <a:lnTo>
                    <a:pt x="1144" y="944"/>
                  </a:lnTo>
                  <a:lnTo>
                    <a:pt x="1007" y="944"/>
                  </a:lnTo>
                  <a:close/>
                  <a:moveTo>
                    <a:pt x="745" y="944"/>
                  </a:moveTo>
                  <a:lnTo>
                    <a:pt x="745" y="1190"/>
                  </a:lnTo>
                  <a:lnTo>
                    <a:pt x="766" y="1166"/>
                  </a:lnTo>
                  <a:lnTo>
                    <a:pt x="790" y="1139"/>
                  </a:lnTo>
                  <a:lnTo>
                    <a:pt x="814" y="1108"/>
                  </a:lnTo>
                  <a:lnTo>
                    <a:pt x="836" y="1073"/>
                  </a:lnTo>
                  <a:lnTo>
                    <a:pt x="859" y="1035"/>
                  </a:lnTo>
                  <a:lnTo>
                    <a:pt x="880" y="991"/>
                  </a:lnTo>
                  <a:lnTo>
                    <a:pt x="899" y="944"/>
                  </a:lnTo>
                  <a:lnTo>
                    <a:pt x="745" y="944"/>
                  </a:lnTo>
                  <a:close/>
                  <a:moveTo>
                    <a:pt x="486" y="944"/>
                  </a:moveTo>
                  <a:lnTo>
                    <a:pt x="505" y="991"/>
                  </a:lnTo>
                  <a:lnTo>
                    <a:pt x="526" y="1034"/>
                  </a:lnTo>
                  <a:lnTo>
                    <a:pt x="549" y="1072"/>
                  </a:lnTo>
                  <a:lnTo>
                    <a:pt x="572" y="1107"/>
                  </a:lnTo>
                  <a:lnTo>
                    <a:pt x="595" y="1138"/>
                  </a:lnTo>
                  <a:lnTo>
                    <a:pt x="618" y="1165"/>
                  </a:lnTo>
                  <a:lnTo>
                    <a:pt x="640" y="1189"/>
                  </a:lnTo>
                  <a:lnTo>
                    <a:pt x="640" y="944"/>
                  </a:lnTo>
                  <a:lnTo>
                    <a:pt x="486" y="944"/>
                  </a:lnTo>
                  <a:close/>
                  <a:moveTo>
                    <a:pt x="241" y="944"/>
                  </a:moveTo>
                  <a:lnTo>
                    <a:pt x="266" y="986"/>
                  </a:lnTo>
                  <a:lnTo>
                    <a:pt x="296" y="1025"/>
                  </a:lnTo>
                  <a:lnTo>
                    <a:pt x="328" y="1060"/>
                  </a:lnTo>
                  <a:lnTo>
                    <a:pt x="364" y="1093"/>
                  </a:lnTo>
                  <a:lnTo>
                    <a:pt x="403" y="1122"/>
                  </a:lnTo>
                  <a:lnTo>
                    <a:pt x="444" y="1147"/>
                  </a:lnTo>
                  <a:lnTo>
                    <a:pt x="488" y="1169"/>
                  </a:lnTo>
                  <a:lnTo>
                    <a:pt x="463" y="1132"/>
                  </a:lnTo>
                  <a:lnTo>
                    <a:pt x="438" y="1090"/>
                  </a:lnTo>
                  <a:lnTo>
                    <a:pt x="416" y="1046"/>
                  </a:lnTo>
                  <a:lnTo>
                    <a:pt x="395" y="997"/>
                  </a:lnTo>
                  <a:lnTo>
                    <a:pt x="377" y="944"/>
                  </a:lnTo>
                  <a:lnTo>
                    <a:pt x="241" y="944"/>
                  </a:lnTo>
                  <a:close/>
                  <a:moveTo>
                    <a:pt x="1032" y="548"/>
                  </a:moveTo>
                  <a:lnTo>
                    <a:pt x="1039" y="595"/>
                  </a:lnTo>
                  <a:lnTo>
                    <a:pt x="1043" y="643"/>
                  </a:lnTo>
                  <a:lnTo>
                    <a:pt x="1044" y="694"/>
                  </a:lnTo>
                  <a:lnTo>
                    <a:pt x="1043" y="746"/>
                  </a:lnTo>
                  <a:lnTo>
                    <a:pt x="1039" y="794"/>
                  </a:lnTo>
                  <a:lnTo>
                    <a:pt x="1032" y="841"/>
                  </a:lnTo>
                  <a:lnTo>
                    <a:pt x="1188" y="841"/>
                  </a:lnTo>
                  <a:lnTo>
                    <a:pt x="1199" y="793"/>
                  </a:lnTo>
                  <a:lnTo>
                    <a:pt x="1206" y="745"/>
                  </a:lnTo>
                  <a:lnTo>
                    <a:pt x="1209" y="694"/>
                  </a:lnTo>
                  <a:lnTo>
                    <a:pt x="1206" y="644"/>
                  </a:lnTo>
                  <a:lnTo>
                    <a:pt x="1199" y="595"/>
                  </a:lnTo>
                  <a:lnTo>
                    <a:pt x="1188" y="548"/>
                  </a:lnTo>
                  <a:lnTo>
                    <a:pt x="1032" y="548"/>
                  </a:lnTo>
                  <a:close/>
                  <a:moveTo>
                    <a:pt x="745" y="548"/>
                  </a:moveTo>
                  <a:lnTo>
                    <a:pt x="745" y="841"/>
                  </a:lnTo>
                  <a:lnTo>
                    <a:pt x="926" y="841"/>
                  </a:lnTo>
                  <a:lnTo>
                    <a:pt x="934" y="794"/>
                  </a:lnTo>
                  <a:lnTo>
                    <a:pt x="938" y="746"/>
                  </a:lnTo>
                  <a:lnTo>
                    <a:pt x="940" y="694"/>
                  </a:lnTo>
                  <a:lnTo>
                    <a:pt x="938" y="642"/>
                  </a:lnTo>
                  <a:lnTo>
                    <a:pt x="934" y="594"/>
                  </a:lnTo>
                  <a:lnTo>
                    <a:pt x="926" y="548"/>
                  </a:lnTo>
                  <a:lnTo>
                    <a:pt x="745" y="548"/>
                  </a:lnTo>
                  <a:close/>
                  <a:moveTo>
                    <a:pt x="458" y="548"/>
                  </a:moveTo>
                  <a:lnTo>
                    <a:pt x="450" y="594"/>
                  </a:lnTo>
                  <a:lnTo>
                    <a:pt x="445" y="642"/>
                  </a:lnTo>
                  <a:lnTo>
                    <a:pt x="444" y="694"/>
                  </a:lnTo>
                  <a:lnTo>
                    <a:pt x="445" y="746"/>
                  </a:lnTo>
                  <a:lnTo>
                    <a:pt x="450" y="794"/>
                  </a:lnTo>
                  <a:lnTo>
                    <a:pt x="458" y="841"/>
                  </a:lnTo>
                  <a:lnTo>
                    <a:pt x="640" y="841"/>
                  </a:lnTo>
                  <a:lnTo>
                    <a:pt x="640" y="548"/>
                  </a:lnTo>
                  <a:lnTo>
                    <a:pt x="458" y="548"/>
                  </a:lnTo>
                  <a:close/>
                  <a:moveTo>
                    <a:pt x="197" y="548"/>
                  </a:moveTo>
                  <a:lnTo>
                    <a:pt x="185" y="595"/>
                  </a:lnTo>
                  <a:lnTo>
                    <a:pt x="178" y="643"/>
                  </a:lnTo>
                  <a:lnTo>
                    <a:pt x="176" y="694"/>
                  </a:lnTo>
                  <a:lnTo>
                    <a:pt x="178" y="745"/>
                  </a:lnTo>
                  <a:lnTo>
                    <a:pt x="185" y="793"/>
                  </a:lnTo>
                  <a:lnTo>
                    <a:pt x="197" y="841"/>
                  </a:lnTo>
                  <a:lnTo>
                    <a:pt x="352" y="841"/>
                  </a:lnTo>
                  <a:lnTo>
                    <a:pt x="345" y="794"/>
                  </a:lnTo>
                  <a:lnTo>
                    <a:pt x="341" y="746"/>
                  </a:lnTo>
                  <a:lnTo>
                    <a:pt x="340" y="694"/>
                  </a:lnTo>
                  <a:lnTo>
                    <a:pt x="341" y="643"/>
                  </a:lnTo>
                  <a:lnTo>
                    <a:pt x="346" y="595"/>
                  </a:lnTo>
                  <a:lnTo>
                    <a:pt x="352" y="548"/>
                  </a:lnTo>
                  <a:lnTo>
                    <a:pt x="197" y="548"/>
                  </a:lnTo>
                  <a:close/>
                  <a:moveTo>
                    <a:pt x="897" y="219"/>
                  </a:moveTo>
                  <a:lnTo>
                    <a:pt x="922" y="257"/>
                  </a:lnTo>
                  <a:lnTo>
                    <a:pt x="946" y="298"/>
                  </a:lnTo>
                  <a:lnTo>
                    <a:pt x="969" y="342"/>
                  </a:lnTo>
                  <a:lnTo>
                    <a:pt x="989" y="391"/>
                  </a:lnTo>
                  <a:lnTo>
                    <a:pt x="1007" y="444"/>
                  </a:lnTo>
                  <a:lnTo>
                    <a:pt x="1144" y="444"/>
                  </a:lnTo>
                  <a:lnTo>
                    <a:pt x="1119" y="402"/>
                  </a:lnTo>
                  <a:lnTo>
                    <a:pt x="1089" y="363"/>
                  </a:lnTo>
                  <a:lnTo>
                    <a:pt x="1057" y="328"/>
                  </a:lnTo>
                  <a:lnTo>
                    <a:pt x="1020" y="296"/>
                  </a:lnTo>
                  <a:lnTo>
                    <a:pt x="982" y="266"/>
                  </a:lnTo>
                  <a:lnTo>
                    <a:pt x="940" y="241"/>
                  </a:lnTo>
                  <a:lnTo>
                    <a:pt x="897" y="219"/>
                  </a:lnTo>
                  <a:close/>
                  <a:moveTo>
                    <a:pt x="488" y="219"/>
                  </a:moveTo>
                  <a:lnTo>
                    <a:pt x="444" y="241"/>
                  </a:lnTo>
                  <a:lnTo>
                    <a:pt x="403" y="266"/>
                  </a:lnTo>
                  <a:lnTo>
                    <a:pt x="364" y="296"/>
                  </a:lnTo>
                  <a:lnTo>
                    <a:pt x="328" y="328"/>
                  </a:lnTo>
                  <a:lnTo>
                    <a:pt x="296" y="363"/>
                  </a:lnTo>
                  <a:lnTo>
                    <a:pt x="266" y="402"/>
                  </a:lnTo>
                  <a:lnTo>
                    <a:pt x="241" y="444"/>
                  </a:lnTo>
                  <a:lnTo>
                    <a:pt x="377" y="444"/>
                  </a:lnTo>
                  <a:lnTo>
                    <a:pt x="395" y="391"/>
                  </a:lnTo>
                  <a:lnTo>
                    <a:pt x="416" y="342"/>
                  </a:lnTo>
                  <a:lnTo>
                    <a:pt x="438" y="298"/>
                  </a:lnTo>
                  <a:lnTo>
                    <a:pt x="463" y="256"/>
                  </a:lnTo>
                  <a:lnTo>
                    <a:pt x="488" y="219"/>
                  </a:lnTo>
                  <a:close/>
                  <a:moveTo>
                    <a:pt x="745" y="199"/>
                  </a:moveTo>
                  <a:lnTo>
                    <a:pt x="745" y="444"/>
                  </a:lnTo>
                  <a:lnTo>
                    <a:pt x="899" y="444"/>
                  </a:lnTo>
                  <a:lnTo>
                    <a:pt x="880" y="397"/>
                  </a:lnTo>
                  <a:lnTo>
                    <a:pt x="858" y="354"/>
                  </a:lnTo>
                  <a:lnTo>
                    <a:pt x="836" y="316"/>
                  </a:lnTo>
                  <a:lnTo>
                    <a:pt x="813" y="281"/>
                  </a:lnTo>
                  <a:lnTo>
                    <a:pt x="790" y="250"/>
                  </a:lnTo>
                  <a:lnTo>
                    <a:pt x="766" y="223"/>
                  </a:lnTo>
                  <a:lnTo>
                    <a:pt x="745" y="199"/>
                  </a:lnTo>
                  <a:close/>
                  <a:moveTo>
                    <a:pt x="640" y="199"/>
                  </a:moveTo>
                  <a:lnTo>
                    <a:pt x="618" y="223"/>
                  </a:lnTo>
                  <a:lnTo>
                    <a:pt x="595" y="250"/>
                  </a:lnTo>
                  <a:lnTo>
                    <a:pt x="571" y="280"/>
                  </a:lnTo>
                  <a:lnTo>
                    <a:pt x="548" y="316"/>
                  </a:lnTo>
                  <a:lnTo>
                    <a:pt x="525" y="354"/>
                  </a:lnTo>
                  <a:lnTo>
                    <a:pt x="505" y="397"/>
                  </a:lnTo>
                  <a:lnTo>
                    <a:pt x="486" y="444"/>
                  </a:lnTo>
                  <a:lnTo>
                    <a:pt x="640" y="444"/>
                  </a:lnTo>
                  <a:lnTo>
                    <a:pt x="640" y="199"/>
                  </a:lnTo>
                  <a:close/>
                  <a:moveTo>
                    <a:pt x="692" y="0"/>
                  </a:moveTo>
                  <a:lnTo>
                    <a:pt x="759" y="3"/>
                  </a:lnTo>
                  <a:lnTo>
                    <a:pt x="824" y="13"/>
                  </a:lnTo>
                  <a:lnTo>
                    <a:pt x="887" y="28"/>
                  </a:lnTo>
                  <a:lnTo>
                    <a:pt x="947" y="49"/>
                  </a:lnTo>
                  <a:lnTo>
                    <a:pt x="1005" y="75"/>
                  </a:lnTo>
                  <a:lnTo>
                    <a:pt x="1060" y="106"/>
                  </a:lnTo>
                  <a:lnTo>
                    <a:pt x="1112" y="142"/>
                  </a:lnTo>
                  <a:lnTo>
                    <a:pt x="1159" y="182"/>
                  </a:lnTo>
                  <a:lnTo>
                    <a:pt x="1204" y="227"/>
                  </a:lnTo>
                  <a:lnTo>
                    <a:pt x="1243" y="274"/>
                  </a:lnTo>
                  <a:lnTo>
                    <a:pt x="1280" y="326"/>
                  </a:lnTo>
                  <a:lnTo>
                    <a:pt x="1310" y="382"/>
                  </a:lnTo>
                  <a:lnTo>
                    <a:pt x="1336" y="439"/>
                  </a:lnTo>
                  <a:lnTo>
                    <a:pt x="1358" y="499"/>
                  </a:lnTo>
                  <a:lnTo>
                    <a:pt x="1373" y="562"/>
                  </a:lnTo>
                  <a:lnTo>
                    <a:pt x="1382" y="627"/>
                  </a:lnTo>
                  <a:lnTo>
                    <a:pt x="1385" y="694"/>
                  </a:lnTo>
                  <a:lnTo>
                    <a:pt x="1382" y="761"/>
                  </a:lnTo>
                  <a:lnTo>
                    <a:pt x="1373" y="826"/>
                  </a:lnTo>
                  <a:lnTo>
                    <a:pt x="1358" y="889"/>
                  </a:lnTo>
                  <a:lnTo>
                    <a:pt x="1336" y="949"/>
                  </a:lnTo>
                  <a:lnTo>
                    <a:pt x="1310" y="1007"/>
                  </a:lnTo>
                  <a:lnTo>
                    <a:pt x="1280" y="1062"/>
                  </a:lnTo>
                  <a:lnTo>
                    <a:pt x="1243" y="1114"/>
                  </a:lnTo>
                  <a:lnTo>
                    <a:pt x="1204" y="1161"/>
                  </a:lnTo>
                  <a:lnTo>
                    <a:pt x="1159" y="1206"/>
                  </a:lnTo>
                  <a:lnTo>
                    <a:pt x="1112" y="1247"/>
                  </a:lnTo>
                  <a:lnTo>
                    <a:pt x="1060" y="1282"/>
                  </a:lnTo>
                  <a:lnTo>
                    <a:pt x="1005" y="1314"/>
                  </a:lnTo>
                  <a:lnTo>
                    <a:pt x="947" y="1339"/>
                  </a:lnTo>
                  <a:lnTo>
                    <a:pt x="887" y="1360"/>
                  </a:lnTo>
                  <a:lnTo>
                    <a:pt x="824" y="1375"/>
                  </a:lnTo>
                  <a:lnTo>
                    <a:pt x="759" y="1384"/>
                  </a:lnTo>
                  <a:lnTo>
                    <a:pt x="692" y="1388"/>
                  </a:lnTo>
                  <a:lnTo>
                    <a:pt x="626" y="1384"/>
                  </a:lnTo>
                  <a:lnTo>
                    <a:pt x="561" y="1375"/>
                  </a:lnTo>
                  <a:lnTo>
                    <a:pt x="498" y="1360"/>
                  </a:lnTo>
                  <a:lnTo>
                    <a:pt x="437" y="1339"/>
                  </a:lnTo>
                  <a:lnTo>
                    <a:pt x="380" y="1314"/>
                  </a:lnTo>
                  <a:lnTo>
                    <a:pt x="325" y="1282"/>
                  </a:lnTo>
                  <a:lnTo>
                    <a:pt x="273" y="1247"/>
                  </a:lnTo>
                  <a:lnTo>
                    <a:pt x="226" y="1206"/>
                  </a:lnTo>
                  <a:lnTo>
                    <a:pt x="181" y="1161"/>
                  </a:lnTo>
                  <a:lnTo>
                    <a:pt x="141" y="1114"/>
                  </a:lnTo>
                  <a:lnTo>
                    <a:pt x="105" y="1062"/>
                  </a:lnTo>
                  <a:lnTo>
                    <a:pt x="74" y="1007"/>
                  </a:lnTo>
                  <a:lnTo>
                    <a:pt x="49" y="949"/>
                  </a:lnTo>
                  <a:lnTo>
                    <a:pt x="27" y="889"/>
                  </a:lnTo>
                  <a:lnTo>
                    <a:pt x="12" y="826"/>
                  </a:lnTo>
                  <a:lnTo>
                    <a:pt x="3" y="761"/>
                  </a:lnTo>
                  <a:lnTo>
                    <a:pt x="0" y="694"/>
                  </a:lnTo>
                  <a:lnTo>
                    <a:pt x="3" y="627"/>
                  </a:lnTo>
                  <a:lnTo>
                    <a:pt x="12" y="562"/>
                  </a:lnTo>
                  <a:lnTo>
                    <a:pt x="27" y="499"/>
                  </a:lnTo>
                  <a:lnTo>
                    <a:pt x="49" y="439"/>
                  </a:lnTo>
                  <a:lnTo>
                    <a:pt x="74" y="382"/>
                  </a:lnTo>
                  <a:lnTo>
                    <a:pt x="105" y="326"/>
                  </a:lnTo>
                  <a:lnTo>
                    <a:pt x="141" y="274"/>
                  </a:lnTo>
                  <a:lnTo>
                    <a:pt x="181" y="227"/>
                  </a:lnTo>
                  <a:lnTo>
                    <a:pt x="226" y="182"/>
                  </a:lnTo>
                  <a:lnTo>
                    <a:pt x="273" y="142"/>
                  </a:lnTo>
                  <a:lnTo>
                    <a:pt x="325" y="106"/>
                  </a:lnTo>
                  <a:lnTo>
                    <a:pt x="380" y="75"/>
                  </a:lnTo>
                  <a:lnTo>
                    <a:pt x="437" y="49"/>
                  </a:lnTo>
                  <a:lnTo>
                    <a:pt x="498" y="28"/>
                  </a:lnTo>
                  <a:lnTo>
                    <a:pt x="561" y="13"/>
                  </a:lnTo>
                  <a:lnTo>
                    <a:pt x="626" y="3"/>
                  </a:lnTo>
                  <a:lnTo>
                    <a:pt x="6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DA0D5E09-9FB8-4F6F-96B9-536F62E19A33}"/>
                </a:ext>
              </a:extLst>
            </p:cNvPr>
            <p:cNvSpPr>
              <a:spLocks/>
            </p:cNvSpPr>
            <p:nvPr/>
          </p:nvSpPr>
          <p:spPr bwMode="auto">
            <a:xfrm>
              <a:off x="5844" y="4028"/>
              <a:ext cx="58" cy="41"/>
            </a:xfrm>
            <a:custGeom>
              <a:avLst/>
              <a:gdLst>
                <a:gd name="T0" fmla="*/ 290 w 813"/>
                <a:gd name="T1" fmla="*/ 0 h 579"/>
                <a:gd name="T2" fmla="*/ 330 w 813"/>
                <a:gd name="T3" fmla="*/ 3 h 579"/>
                <a:gd name="T4" fmla="*/ 370 w 813"/>
                <a:gd name="T5" fmla="*/ 11 h 579"/>
                <a:gd name="T6" fmla="*/ 407 w 813"/>
                <a:gd name="T7" fmla="*/ 25 h 579"/>
                <a:gd name="T8" fmla="*/ 441 w 813"/>
                <a:gd name="T9" fmla="*/ 43 h 579"/>
                <a:gd name="T10" fmla="*/ 473 w 813"/>
                <a:gd name="T11" fmla="*/ 65 h 579"/>
                <a:gd name="T12" fmla="*/ 501 w 813"/>
                <a:gd name="T13" fmla="*/ 91 h 579"/>
                <a:gd name="T14" fmla="*/ 525 w 813"/>
                <a:gd name="T15" fmla="*/ 121 h 579"/>
                <a:gd name="T16" fmla="*/ 546 w 813"/>
                <a:gd name="T17" fmla="*/ 154 h 579"/>
                <a:gd name="T18" fmla="*/ 562 w 813"/>
                <a:gd name="T19" fmla="*/ 190 h 579"/>
                <a:gd name="T20" fmla="*/ 809 w 813"/>
                <a:gd name="T21" fmla="*/ 190 h 579"/>
                <a:gd name="T22" fmla="*/ 806 w 813"/>
                <a:gd name="T23" fmla="*/ 231 h 579"/>
                <a:gd name="T24" fmla="*/ 805 w 813"/>
                <a:gd name="T25" fmla="*/ 273 h 579"/>
                <a:gd name="T26" fmla="*/ 807 w 813"/>
                <a:gd name="T27" fmla="*/ 332 h 579"/>
                <a:gd name="T28" fmla="*/ 813 w 813"/>
                <a:gd name="T29" fmla="*/ 391 h 579"/>
                <a:gd name="T30" fmla="*/ 562 w 813"/>
                <a:gd name="T31" fmla="*/ 391 h 579"/>
                <a:gd name="T32" fmla="*/ 546 w 813"/>
                <a:gd name="T33" fmla="*/ 426 h 579"/>
                <a:gd name="T34" fmla="*/ 525 w 813"/>
                <a:gd name="T35" fmla="*/ 459 h 579"/>
                <a:gd name="T36" fmla="*/ 500 w 813"/>
                <a:gd name="T37" fmla="*/ 489 h 579"/>
                <a:gd name="T38" fmla="*/ 473 w 813"/>
                <a:gd name="T39" fmla="*/ 515 h 579"/>
                <a:gd name="T40" fmla="*/ 440 w 813"/>
                <a:gd name="T41" fmla="*/ 538 h 579"/>
                <a:gd name="T42" fmla="*/ 406 w 813"/>
                <a:gd name="T43" fmla="*/ 555 h 579"/>
                <a:gd name="T44" fmla="*/ 370 w 813"/>
                <a:gd name="T45" fmla="*/ 568 h 579"/>
                <a:gd name="T46" fmla="*/ 330 w 813"/>
                <a:gd name="T47" fmla="*/ 577 h 579"/>
                <a:gd name="T48" fmla="*/ 290 w 813"/>
                <a:gd name="T49" fmla="*/ 579 h 579"/>
                <a:gd name="T50" fmla="*/ 247 w 813"/>
                <a:gd name="T51" fmla="*/ 576 h 579"/>
                <a:gd name="T52" fmla="*/ 207 w 813"/>
                <a:gd name="T53" fmla="*/ 567 h 579"/>
                <a:gd name="T54" fmla="*/ 168 w 813"/>
                <a:gd name="T55" fmla="*/ 553 h 579"/>
                <a:gd name="T56" fmla="*/ 133 w 813"/>
                <a:gd name="T57" fmla="*/ 533 h 579"/>
                <a:gd name="T58" fmla="*/ 100 w 813"/>
                <a:gd name="T59" fmla="*/ 508 h 579"/>
                <a:gd name="T60" fmla="*/ 71 w 813"/>
                <a:gd name="T61" fmla="*/ 480 h 579"/>
                <a:gd name="T62" fmla="*/ 47 w 813"/>
                <a:gd name="T63" fmla="*/ 447 h 579"/>
                <a:gd name="T64" fmla="*/ 27 w 813"/>
                <a:gd name="T65" fmla="*/ 412 h 579"/>
                <a:gd name="T66" fmla="*/ 12 w 813"/>
                <a:gd name="T67" fmla="*/ 373 h 579"/>
                <a:gd name="T68" fmla="*/ 3 w 813"/>
                <a:gd name="T69" fmla="*/ 333 h 579"/>
                <a:gd name="T70" fmla="*/ 0 w 813"/>
                <a:gd name="T71" fmla="*/ 289 h 579"/>
                <a:gd name="T72" fmla="*/ 0 w 813"/>
                <a:gd name="T73" fmla="*/ 289 h 579"/>
                <a:gd name="T74" fmla="*/ 3 w 813"/>
                <a:gd name="T75" fmla="*/ 247 h 579"/>
                <a:gd name="T76" fmla="*/ 12 w 813"/>
                <a:gd name="T77" fmla="*/ 206 h 579"/>
                <a:gd name="T78" fmla="*/ 27 w 813"/>
                <a:gd name="T79" fmla="*/ 168 h 579"/>
                <a:gd name="T80" fmla="*/ 47 w 813"/>
                <a:gd name="T81" fmla="*/ 132 h 579"/>
                <a:gd name="T82" fmla="*/ 71 w 813"/>
                <a:gd name="T83" fmla="*/ 100 h 579"/>
                <a:gd name="T84" fmla="*/ 99 w 813"/>
                <a:gd name="T85" fmla="*/ 71 h 579"/>
                <a:gd name="T86" fmla="*/ 132 w 813"/>
                <a:gd name="T87" fmla="*/ 47 h 579"/>
                <a:gd name="T88" fmla="*/ 167 w 813"/>
                <a:gd name="T89" fmla="*/ 27 h 579"/>
                <a:gd name="T90" fmla="*/ 206 w 813"/>
                <a:gd name="T91" fmla="*/ 12 h 579"/>
                <a:gd name="T92" fmla="*/ 247 w 813"/>
                <a:gd name="T93" fmla="*/ 3 h 579"/>
                <a:gd name="T94" fmla="*/ 290 w 813"/>
                <a:gd name="T95"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3" h="579">
                  <a:moveTo>
                    <a:pt x="290" y="0"/>
                  </a:moveTo>
                  <a:lnTo>
                    <a:pt x="330" y="3"/>
                  </a:lnTo>
                  <a:lnTo>
                    <a:pt x="370" y="11"/>
                  </a:lnTo>
                  <a:lnTo>
                    <a:pt x="407" y="25"/>
                  </a:lnTo>
                  <a:lnTo>
                    <a:pt x="441" y="43"/>
                  </a:lnTo>
                  <a:lnTo>
                    <a:pt x="473" y="65"/>
                  </a:lnTo>
                  <a:lnTo>
                    <a:pt x="501" y="91"/>
                  </a:lnTo>
                  <a:lnTo>
                    <a:pt x="525" y="121"/>
                  </a:lnTo>
                  <a:lnTo>
                    <a:pt x="546" y="154"/>
                  </a:lnTo>
                  <a:lnTo>
                    <a:pt x="562" y="190"/>
                  </a:lnTo>
                  <a:lnTo>
                    <a:pt x="809" y="190"/>
                  </a:lnTo>
                  <a:lnTo>
                    <a:pt x="806" y="231"/>
                  </a:lnTo>
                  <a:lnTo>
                    <a:pt x="805" y="273"/>
                  </a:lnTo>
                  <a:lnTo>
                    <a:pt x="807" y="332"/>
                  </a:lnTo>
                  <a:lnTo>
                    <a:pt x="813" y="391"/>
                  </a:lnTo>
                  <a:lnTo>
                    <a:pt x="562" y="391"/>
                  </a:lnTo>
                  <a:lnTo>
                    <a:pt x="546" y="426"/>
                  </a:lnTo>
                  <a:lnTo>
                    <a:pt x="525" y="459"/>
                  </a:lnTo>
                  <a:lnTo>
                    <a:pt x="500" y="489"/>
                  </a:lnTo>
                  <a:lnTo>
                    <a:pt x="473" y="515"/>
                  </a:lnTo>
                  <a:lnTo>
                    <a:pt x="440" y="538"/>
                  </a:lnTo>
                  <a:lnTo>
                    <a:pt x="406" y="555"/>
                  </a:lnTo>
                  <a:lnTo>
                    <a:pt x="370" y="568"/>
                  </a:lnTo>
                  <a:lnTo>
                    <a:pt x="330" y="577"/>
                  </a:lnTo>
                  <a:lnTo>
                    <a:pt x="290" y="579"/>
                  </a:lnTo>
                  <a:lnTo>
                    <a:pt x="247" y="576"/>
                  </a:lnTo>
                  <a:lnTo>
                    <a:pt x="207" y="567"/>
                  </a:lnTo>
                  <a:lnTo>
                    <a:pt x="168" y="553"/>
                  </a:lnTo>
                  <a:lnTo>
                    <a:pt x="133" y="533"/>
                  </a:lnTo>
                  <a:lnTo>
                    <a:pt x="100" y="508"/>
                  </a:lnTo>
                  <a:lnTo>
                    <a:pt x="71" y="480"/>
                  </a:lnTo>
                  <a:lnTo>
                    <a:pt x="47" y="447"/>
                  </a:lnTo>
                  <a:lnTo>
                    <a:pt x="27" y="412"/>
                  </a:lnTo>
                  <a:lnTo>
                    <a:pt x="12" y="373"/>
                  </a:lnTo>
                  <a:lnTo>
                    <a:pt x="3" y="333"/>
                  </a:lnTo>
                  <a:lnTo>
                    <a:pt x="0" y="289"/>
                  </a:lnTo>
                  <a:lnTo>
                    <a:pt x="0" y="289"/>
                  </a:lnTo>
                  <a:lnTo>
                    <a:pt x="3" y="247"/>
                  </a:lnTo>
                  <a:lnTo>
                    <a:pt x="12" y="206"/>
                  </a:lnTo>
                  <a:lnTo>
                    <a:pt x="27" y="168"/>
                  </a:lnTo>
                  <a:lnTo>
                    <a:pt x="47" y="132"/>
                  </a:lnTo>
                  <a:lnTo>
                    <a:pt x="71" y="100"/>
                  </a:lnTo>
                  <a:lnTo>
                    <a:pt x="99" y="71"/>
                  </a:lnTo>
                  <a:lnTo>
                    <a:pt x="132" y="47"/>
                  </a:lnTo>
                  <a:lnTo>
                    <a:pt x="167" y="27"/>
                  </a:lnTo>
                  <a:lnTo>
                    <a:pt x="206" y="12"/>
                  </a:lnTo>
                  <a:lnTo>
                    <a:pt x="247" y="3"/>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0">
              <a:extLst>
                <a:ext uri="{FF2B5EF4-FFF2-40B4-BE49-F238E27FC236}">
                  <a16:creationId xmlns:a16="http://schemas.microsoft.com/office/drawing/2014/main" id="{4343BA9F-8C87-4598-8B56-E96DAC3B8DCF}"/>
                </a:ext>
              </a:extLst>
            </p:cNvPr>
            <p:cNvSpPr>
              <a:spLocks/>
            </p:cNvSpPr>
            <p:nvPr/>
          </p:nvSpPr>
          <p:spPr bwMode="auto">
            <a:xfrm>
              <a:off x="5942" y="3929"/>
              <a:ext cx="41" cy="58"/>
            </a:xfrm>
            <a:custGeom>
              <a:avLst/>
              <a:gdLst>
                <a:gd name="T0" fmla="*/ 289 w 579"/>
                <a:gd name="T1" fmla="*/ 0 h 812"/>
                <a:gd name="T2" fmla="*/ 332 w 579"/>
                <a:gd name="T3" fmla="*/ 3 h 812"/>
                <a:gd name="T4" fmla="*/ 372 w 579"/>
                <a:gd name="T5" fmla="*/ 12 h 812"/>
                <a:gd name="T6" fmla="*/ 411 w 579"/>
                <a:gd name="T7" fmla="*/ 26 h 812"/>
                <a:gd name="T8" fmla="*/ 446 w 579"/>
                <a:gd name="T9" fmla="*/ 47 h 812"/>
                <a:gd name="T10" fmla="*/ 479 w 579"/>
                <a:gd name="T11" fmla="*/ 71 h 812"/>
                <a:gd name="T12" fmla="*/ 507 w 579"/>
                <a:gd name="T13" fmla="*/ 99 h 812"/>
                <a:gd name="T14" fmla="*/ 532 w 579"/>
                <a:gd name="T15" fmla="*/ 132 h 812"/>
                <a:gd name="T16" fmla="*/ 552 w 579"/>
                <a:gd name="T17" fmla="*/ 167 h 812"/>
                <a:gd name="T18" fmla="*/ 567 w 579"/>
                <a:gd name="T19" fmla="*/ 206 h 812"/>
                <a:gd name="T20" fmla="*/ 576 w 579"/>
                <a:gd name="T21" fmla="*/ 246 h 812"/>
                <a:gd name="T22" fmla="*/ 579 w 579"/>
                <a:gd name="T23" fmla="*/ 290 h 812"/>
                <a:gd name="T24" fmla="*/ 576 w 579"/>
                <a:gd name="T25" fmla="*/ 331 h 812"/>
                <a:gd name="T26" fmla="*/ 568 w 579"/>
                <a:gd name="T27" fmla="*/ 370 h 812"/>
                <a:gd name="T28" fmla="*/ 554 w 579"/>
                <a:gd name="T29" fmla="*/ 407 h 812"/>
                <a:gd name="T30" fmla="*/ 536 w 579"/>
                <a:gd name="T31" fmla="*/ 441 h 812"/>
                <a:gd name="T32" fmla="*/ 513 w 579"/>
                <a:gd name="T33" fmla="*/ 473 h 812"/>
                <a:gd name="T34" fmla="*/ 487 w 579"/>
                <a:gd name="T35" fmla="*/ 501 h 812"/>
                <a:gd name="T36" fmla="*/ 458 w 579"/>
                <a:gd name="T37" fmla="*/ 525 h 812"/>
                <a:gd name="T38" fmla="*/ 425 w 579"/>
                <a:gd name="T39" fmla="*/ 547 h 812"/>
                <a:gd name="T40" fmla="*/ 389 w 579"/>
                <a:gd name="T41" fmla="*/ 562 h 812"/>
                <a:gd name="T42" fmla="*/ 389 w 579"/>
                <a:gd name="T43" fmla="*/ 812 h 812"/>
                <a:gd name="T44" fmla="*/ 340 w 579"/>
                <a:gd name="T45" fmla="*/ 807 h 812"/>
                <a:gd name="T46" fmla="*/ 289 w 579"/>
                <a:gd name="T47" fmla="*/ 806 h 812"/>
                <a:gd name="T48" fmla="*/ 239 w 579"/>
                <a:gd name="T49" fmla="*/ 807 h 812"/>
                <a:gd name="T50" fmla="*/ 190 w 579"/>
                <a:gd name="T51" fmla="*/ 812 h 812"/>
                <a:gd name="T52" fmla="*/ 190 w 579"/>
                <a:gd name="T53" fmla="*/ 563 h 812"/>
                <a:gd name="T54" fmla="*/ 154 w 579"/>
                <a:gd name="T55" fmla="*/ 547 h 812"/>
                <a:gd name="T56" fmla="*/ 121 w 579"/>
                <a:gd name="T57" fmla="*/ 526 h 812"/>
                <a:gd name="T58" fmla="*/ 91 w 579"/>
                <a:gd name="T59" fmla="*/ 502 h 812"/>
                <a:gd name="T60" fmla="*/ 65 w 579"/>
                <a:gd name="T61" fmla="*/ 474 h 812"/>
                <a:gd name="T62" fmla="*/ 42 w 579"/>
                <a:gd name="T63" fmla="*/ 442 h 812"/>
                <a:gd name="T64" fmla="*/ 24 w 579"/>
                <a:gd name="T65" fmla="*/ 408 h 812"/>
                <a:gd name="T66" fmla="*/ 11 w 579"/>
                <a:gd name="T67" fmla="*/ 370 h 812"/>
                <a:gd name="T68" fmla="*/ 3 w 579"/>
                <a:gd name="T69" fmla="*/ 331 h 812"/>
                <a:gd name="T70" fmla="*/ 0 w 579"/>
                <a:gd name="T71" fmla="*/ 290 h 812"/>
                <a:gd name="T72" fmla="*/ 3 w 579"/>
                <a:gd name="T73" fmla="*/ 246 h 812"/>
                <a:gd name="T74" fmla="*/ 12 w 579"/>
                <a:gd name="T75" fmla="*/ 206 h 812"/>
                <a:gd name="T76" fmla="*/ 27 w 579"/>
                <a:gd name="T77" fmla="*/ 167 h 812"/>
                <a:gd name="T78" fmla="*/ 46 w 579"/>
                <a:gd name="T79" fmla="*/ 132 h 812"/>
                <a:gd name="T80" fmla="*/ 71 w 579"/>
                <a:gd name="T81" fmla="*/ 99 h 812"/>
                <a:gd name="T82" fmla="*/ 99 w 579"/>
                <a:gd name="T83" fmla="*/ 71 h 812"/>
                <a:gd name="T84" fmla="*/ 132 w 579"/>
                <a:gd name="T85" fmla="*/ 47 h 812"/>
                <a:gd name="T86" fmla="*/ 167 w 579"/>
                <a:gd name="T87" fmla="*/ 26 h 812"/>
                <a:gd name="T88" fmla="*/ 205 w 579"/>
                <a:gd name="T89" fmla="*/ 12 h 812"/>
                <a:gd name="T90" fmla="*/ 247 w 579"/>
                <a:gd name="T91" fmla="*/ 3 h 812"/>
                <a:gd name="T92" fmla="*/ 289 w 579"/>
                <a:gd name="T93"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812">
                  <a:moveTo>
                    <a:pt x="289" y="0"/>
                  </a:moveTo>
                  <a:lnTo>
                    <a:pt x="332" y="3"/>
                  </a:lnTo>
                  <a:lnTo>
                    <a:pt x="372" y="12"/>
                  </a:lnTo>
                  <a:lnTo>
                    <a:pt x="411" y="26"/>
                  </a:lnTo>
                  <a:lnTo>
                    <a:pt x="446" y="47"/>
                  </a:lnTo>
                  <a:lnTo>
                    <a:pt x="479" y="71"/>
                  </a:lnTo>
                  <a:lnTo>
                    <a:pt x="507" y="99"/>
                  </a:lnTo>
                  <a:lnTo>
                    <a:pt x="532" y="132"/>
                  </a:lnTo>
                  <a:lnTo>
                    <a:pt x="552" y="167"/>
                  </a:lnTo>
                  <a:lnTo>
                    <a:pt x="567" y="206"/>
                  </a:lnTo>
                  <a:lnTo>
                    <a:pt x="576" y="246"/>
                  </a:lnTo>
                  <a:lnTo>
                    <a:pt x="579" y="290"/>
                  </a:lnTo>
                  <a:lnTo>
                    <a:pt x="576" y="331"/>
                  </a:lnTo>
                  <a:lnTo>
                    <a:pt x="568" y="370"/>
                  </a:lnTo>
                  <a:lnTo>
                    <a:pt x="554" y="407"/>
                  </a:lnTo>
                  <a:lnTo>
                    <a:pt x="536" y="441"/>
                  </a:lnTo>
                  <a:lnTo>
                    <a:pt x="513" y="473"/>
                  </a:lnTo>
                  <a:lnTo>
                    <a:pt x="487" y="501"/>
                  </a:lnTo>
                  <a:lnTo>
                    <a:pt x="458" y="525"/>
                  </a:lnTo>
                  <a:lnTo>
                    <a:pt x="425" y="547"/>
                  </a:lnTo>
                  <a:lnTo>
                    <a:pt x="389" y="562"/>
                  </a:lnTo>
                  <a:lnTo>
                    <a:pt x="389" y="812"/>
                  </a:lnTo>
                  <a:lnTo>
                    <a:pt x="340" y="807"/>
                  </a:lnTo>
                  <a:lnTo>
                    <a:pt x="289" y="806"/>
                  </a:lnTo>
                  <a:lnTo>
                    <a:pt x="239" y="807"/>
                  </a:lnTo>
                  <a:lnTo>
                    <a:pt x="190" y="812"/>
                  </a:lnTo>
                  <a:lnTo>
                    <a:pt x="190" y="563"/>
                  </a:lnTo>
                  <a:lnTo>
                    <a:pt x="154" y="547"/>
                  </a:lnTo>
                  <a:lnTo>
                    <a:pt x="121" y="526"/>
                  </a:lnTo>
                  <a:lnTo>
                    <a:pt x="91" y="502"/>
                  </a:lnTo>
                  <a:lnTo>
                    <a:pt x="65" y="474"/>
                  </a:lnTo>
                  <a:lnTo>
                    <a:pt x="42" y="442"/>
                  </a:lnTo>
                  <a:lnTo>
                    <a:pt x="24" y="408"/>
                  </a:lnTo>
                  <a:lnTo>
                    <a:pt x="11" y="370"/>
                  </a:lnTo>
                  <a:lnTo>
                    <a:pt x="3" y="331"/>
                  </a:lnTo>
                  <a:lnTo>
                    <a:pt x="0" y="290"/>
                  </a:lnTo>
                  <a:lnTo>
                    <a:pt x="3" y="246"/>
                  </a:lnTo>
                  <a:lnTo>
                    <a:pt x="12" y="206"/>
                  </a:lnTo>
                  <a:lnTo>
                    <a:pt x="27" y="167"/>
                  </a:lnTo>
                  <a:lnTo>
                    <a:pt x="46" y="132"/>
                  </a:lnTo>
                  <a:lnTo>
                    <a:pt x="71" y="99"/>
                  </a:lnTo>
                  <a:lnTo>
                    <a:pt x="99" y="71"/>
                  </a:lnTo>
                  <a:lnTo>
                    <a:pt x="132" y="47"/>
                  </a:lnTo>
                  <a:lnTo>
                    <a:pt x="167" y="26"/>
                  </a:lnTo>
                  <a:lnTo>
                    <a:pt x="205" y="12"/>
                  </a:lnTo>
                  <a:lnTo>
                    <a:pt x="247" y="3"/>
                  </a:lnTo>
                  <a:lnTo>
                    <a:pt x="2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91">
              <a:extLst>
                <a:ext uri="{FF2B5EF4-FFF2-40B4-BE49-F238E27FC236}">
                  <a16:creationId xmlns:a16="http://schemas.microsoft.com/office/drawing/2014/main" id="{90B8FD57-AB25-4F26-A31C-FCFFE404EC98}"/>
                </a:ext>
              </a:extLst>
            </p:cNvPr>
            <p:cNvSpPr>
              <a:spLocks/>
            </p:cNvSpPr>
            <p:nvPr/>
          </p:nvSpPr>
          <p:spPr bwMode="auto">
            <a:xfrm>
              <a:off x="5873" y="3957"/>
              <a:ext cx="52" cy="52"/>
            </a:xfrm>
            <a:custGeom>
              <a:avLst/>
              <a:gdLst>
                <a:gd name="T0" fmla="*/ 290 w 728"/>
                <a:gd name="T1" fmla="*/ 0 h 731"/>
                <a:gd name="T2" fmla="*/ 332 w 728"/>
                <a:gd name="T3" fmla="*/ 4 h 731"/>
                <a:gd name="T4" fmla="*/ 373 w 728"/>
                <a:gd name="T5" fmla="*/ 13 h 731"/>
                <a:gd name="T6" fmla="*/ 411 w 728"/>
                <a:gd name="T7" fmla="*/ 27 h 731"/>
                <a:gd name="T8" fmla="*/ 446 w 728"/>
                <a:gd name="T9" fmla="*/ 46 h 731"/>
                <a:gd name="T10" fmla="*/ 479 w 728"/>
                <a:gd name="T11" fmla="*/ 71 h 731"/>
                <a:gd name="T12" fmla="*/ 507 w 728"/>
                <a:gd name="T13" fmla="*/ 100 h 731"/>
                <a:gd name="T14" fmla="*/ 531 w 728"/>
                <a:gd name="T15" fmla="*/ 131 h 731"/>
                <a:gd name="T16" fmla="*/ 552 w 728"/>
                <a:gd name="T17" fmla="*/ 168 h 731"/>
                <a:gd name="T18" fmla="*/ 566 w 728"/>
                <a:gd name="T19" fmla="*/ 206 h 731"/>
                <a:gd name="T20" fmla="*/ 575 w 728"/>
                <a:gd name="T21" fmla="*/ 247 h 731"/>
                <a:gd name="T22" fmla="*/ 578 w 728"/>
                <a:gd name="T23" fmla="*/ 290 h 731"/>
                <a:gd name="T24" fmla="*/ 575 w 728"/>
                <a:gd name="T25" fmla="*/ 332 h 731"/>
                <a:gd name="T26" fmla="*/ 566 w 728"/>
                <a:gd name="T27" fmla="*/ 373 h 731"/>
                <a:gd name="T28" fmla="*/ 552 w 728"/>
                <a:gd name="T29" fmla="*/ 411 h 731"/>
                <a:gd name="T30" fmla="*/ 728 w 728"/>
                <a:gd name="T31" fmla="*/ 589 h 731"/>
                <a:gd name="T32" fmla="*/ 677 w 728"/>
                <a:gd name="T33" fmla="*/ 632 h 731"/>
                <a:gd name="T34" fmla="*/ 630 w 728"/>
                <a:gd name="T35" fmla="*/ 680 h 731"/>
                <a:gd name="T36" fmla="*/ 587 w 728"/>
                <a:gd name="T37" fmla="*/ 731 h 731"/>
                <a:gd name="T38" fmla="*/ 410 w 728"/>
                <a:gd name="T39" fmla="*/ 553 h 731"/>
                <a:gd name="T40" fmla="*/ 372 w 728"/>
                <a:gd name="T41" fmla="*/ 568 h 731"/>
                <a:gd name="T42" fmla="*/ 331 w 728"/>
                <a:gd name="T43" fmla="*/ 578 h 731"/>
                <a:gd name="T44" fmla="*/ 288 w 728"/>
                <a:gd name="T45" fmla="*/ 581 h 731"/>
                <a:gd name="T46" fmla="*/ 246 w 728"/>
                <a:gd name="T47" fmla="*/ 577 h 731"/>
                <a:gd name="T48" fmla="*/ 204 w 728"/>
                <a:gd name="T49" fmla="*/ 567 h 731"/>
                <a:gd name="T50" fmla="*/ 166 w 728"/>
                <a:gd name="T51" fmla="*/ 553 h 731"/>
                <a:gd name="T52" fmla="*/ 131 w 728"/>
                <a:gd name="T53" fmla="*/ 533 h 731"/>
                <a:gd name="T54" fmla="*/ 98 w 728"/>
                <a:gd name="T55" fmla="*/ 509 h 731"/>
                <a:gd name="T56" fmla="*/ 70 w 728"/>
                <a:gd name="T57" fmla="*/ 480 h 731"/>
                <a:gd name="T58" fmla="*/ 46 w 728"/>
                <a:gd name="T59" fmla="*/ 448 h 731"/>
                <a:gd name="T60" fmla="*/ 26 w 728"/>
                <a:gd name="T61" fmla="*/ 412 h 731"/>
                <a:gd name="T62" fmla="*/ 12 w 728"/>
                <a:gd name="T63" fmla="*/ 374 h 731"/>
                <a:gd name="T64" fmla="*/ 3 w 728"/>
                <a:gd name="T65" fmla="*/ 333 h 731"/>
                <a:gd name="T66" fmla="*/ 0 w 728"/>
                <a:gd name="T67" fmla="*/ 290 h 731"/>
                <a:gd name="T68" fmla="*/ 3 w 728"/>
                <a:gd name="T69" fmla="*/ 247 h 731"/>
                <a:gd name="T70" fmla="*/ 12 w 728"/>
                <a:gd name="T71" fmla="*/ 206 h 731"/>
                <a:gd name="T72" fmla="*/ 26 w 728"/>
                <a:gd name="T73" fmla="*/ 168 h 731"/>
                <a:gd name="T74" fmla="*/ 47 w 728"/>
                <a:gd name="T75" fmla="*/ 132 h 731"/>
                <a:gd name="T76" fmla="*/ 71 w 728"/>
                <a:gd name="T77" fmla="*/ 100 h 731"/>
                <a:gd name="T78" fmla="*/ 99 w 728"/>
                <a:gd name="T79" fmla="*/ 72 h 731"/>
                <a:gd name="T80" fmla="*/ 132 w 728"/>
                <a:gd name="T81" fmla="*/ 47 h 731"/>
                <a:gd name="T82" fmla="*/ 167 w 728"/>
                <a:gd name="T83" fmla="*/ 27 h 731"/>
                <a:gd name="T84" fmla="*/ 205 w 728"/>
                <a:gd name="T85" fmla="*/ 13 h 731"/>
                <a:gd name="T86" fmla="*/ 246 w 728"/>
                <a:gd name="T87" fmla="*/ 4 h 731"/>
                <a:gd name="T88" fmla="*/ 290 w 728"/>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8" h="731">
                  <a:moveTo>
                    <a:pt x="290" y="0"/>
                  </a:moveTo>
                  <a:lnTo>
                    <a:pt x="332" y="4"/>
                  </a:lnTo>
                  <a:lnTo>
                    <a:pt x="373" y="13"/>
                  </a:lnTo>
                  <a:lnTo>
                    <a:pt x="411" y="27"/>
                  </a:lnTo>
                  <a:lnTo>
                    <a:pt x="446" y="46"/>
                  </a:lnTo>
                  <a:lnTo>
                    <a:pt x="479" y="71"/>
                  </a:lnTo>
                  <a:lnTo>
                    <a:pt x="507" y="100"/>
                  </a:lnTo>
                  <a:lnTo>
                    <a:pt x="531" y="131"/>
                  </a:lnTo>
                  <a:lnTo>
                    <a:pt x="552" y="168"/>
                  </a:lnTo>
                  <a:lnTo>
                    <a:pt x="566" y="206"/>
                  </a:lnTo>
                  <a:lnTo>
                    <a:pt x="575" y="247"/>
                  </a:lnTo>
                  <a:lnTo>
                    <a:pt x="578" y="290"/>
                  </a:lnTo>
                  <a:lnTo>
                    <a:pt x="575" y="332"/>
                  </a:lnTo>
                  <a:lnTo>
                    <a:pt x="566" y="373"/>
                  </a:lnTo>
                  <a:lnTo>
                    <a:pt x="552" y="411"/>
                  </a:lnTo>
                  <a:lnTo>
                    <a:pt x="728" y="589"/>
                  </a:lnTo>
                  <a:lnTo>
                    <a:pt x="677" y="632"/>
                  </a:lnTo>
                  <a:lnTo>
                    <a:pt x="630" y="680"/>
                  </a:lnTo>
                  <a:lnTo>
                    <a:pt x="587" y="731"/>
                  </a:lnTo>
                  <a:lnTo>
                    <a:pt x="410" y="553"/>
                  </a:lnTo>
                  <a:lnTo>
                    <a:pt x="372" y="568"/>
                  </a:lnTo>
                  <a:lnTo>
                    <a:pt x="331" y="578"/>
                  </a:lnTo>
                  <a:lnTo>
                    <a:pt x="288" y="581"/>
                  </a:lnTo>
                  <a:lnTo>
                    <a:pt x="246" y="577"/>
                  </a:lnTo>
                  <a:lnTo>
                    <a:pt x="204" y="567"/>
                  </a:lnTo>
                  <a:lnTo>
                    <a:pt x="166" y="553"/>
                  </a:lnTo>
                  <a:lnTo>
                    <a:pt x="131" y="533"/>
                  </a:lnTo>
                  <a:lnTo>
                    <a:pt x="98" y="509"/>
                  </a:lnTo>
                  <a:lnTo>
                    <a:pt x="70" y="480"/>
                  </a:lnTo>
                  <a:lnTo>
                    <a:pt x="46" y="448"/>
                  </a:lnTo>
                  <a:lnTo>
                    <a:pt x="26" y="412"/>
                  </a:lnTo>
                  <a:lnTo>
                    <a:pt x="12" y="374"/>
                  </a:lnTo>
                  <a:lnTo>
                    <a:pt x="3" y="333"/>
                  </a:lnTo>
                  <a:lnTo>
                    <a:pt x="0" y="290"/>
                  </a:lnTo>
                  <a:lnTo>
                    <a:pt x="3" y="247"/>
                  </a:lnTo>
                  <a:lnTo>
                    <a:pt x="12" y="206"/>
                  </a:lnTo>
                  <a:lnTo>
                    <a:pt x="26" y="168"/>
                  </a:lnTo>
                  <a:lnTo>
                    <a:pt x="47" y="132"/>
                  </a:lnTo>
                  <a:lnTo>
                    <a:pt x="71" y="100"/>
                  </a:lnTo>
                  <a:lnTo>
                    <a:pt x="99" y="72"/>
                  </a:lnTo>
                  <a:lnTo>
                    <a:pt x="132" y="47"/>
                  </a:lnTo>
                  <a:lnTo>
                    <a:pt x="167" y="27"/>
                  </a:lnTo>
                  <a:lnTo>
                    <a:pt x="205" y="13"/>
                  </a:lnTo>
                  <a:lnTo>
                    <a:pt x="246" y="4"/>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2">
              <a:extLst>
                <a:ext uri="{FF2B5EF4-FFF2-40B4-BE49-F238E27FC236}">
                  <a16:creationId xmlns:a16="http://schemas.microsoft.com/office/drawing/2014/main" id="{511951B8-16A8-4838-B61F-C114FB1CEC42}"/>
                </a:ext>
              </a:extLst>
            </p:cNvPr>
            <p:cNvSpPr>
              <a:spLocks/>
            </p:cNvSpPr>
            <p:nvPr/>
          </p:nvSpPr>
          <p:spPr bwMode="auto">
            <a:xfrm>
              <a:off x="6001" y="3957"/>
              <a:ext cx="52" cy="52"/>
            </a:xfrm>
            <a:custGeom>
              <a:avLst/>
              <a:gdLst>
                <a:gd name="T0" fmla="*/ 439 w 729"/>
                <a:gd name="T1" fmla="*/ 0 h 730"/>
                <a:gd name="T2" fmla="*/ 477 w 729"/>
                <a:gd name="T3" fmla="*/ 3 h 730"/>
                <a:gd name="T4" fmla="*/ 513 w 729"/>
                <a:gd name="T5" fmla="*/ 10 h 730"/>
                <a:gd name="T6" fmla="*/ 549 w 729"/>
                <a:gd name="T7" fmla="*/ 21 h 730"/>
                <a:gd name="T8" fmla="*/ 582 w 729"/>
                <a:gd name="T9" fmla="*/ 38 h 730"/>
                <a:gd name="T10" fmla="*/ 615 w 729"/>
                <a:gd name="T11" fmla="*/ 58 h 730"/>
                <a:gd name="T12" fmla="*/ 644 w 729"/>
                <a:gd name="T13" fmla="*/ 85 h 730"/>
                <a:gd name="T14" fmla="*/ 670 w 729"/>
                <a:gd name="T15" fmla="*/ 114 h 730"/>
                <a:gd name="T16" fmla="*/ 690 w 729"/>
                <a:gd name="T17" fmla="*/ 147 h 730"/>
                <a:gd name="T18" fmla="*/ 708 w 729"/>
                <a:gd name="T19" fmla="*/ 180 h 730"/>
                <a:gd name="T20" fmla="*/ 719 w 729"/>
                <a:gd name="T21" fmla="*/ 216 h 730"/>
                <a:gd name="T22" fmla="*/ 726 w 729"/>
                <a:gd name="T23" fmla="*/ 252 h 730"/>
                <a:gd name="T24" fmla="*/ 729 w 729"/>
                <a:gd name="T25" fmla="*/ 290 h 730"/>
                <a:gd name="T26" fmla="*/ 726 w 729"/>
                <a:gd name="T27" fmla="*/ 326 h 730"/>
                <a:gd name="T28" fmla="*/ 719 w 729"/>
                <a:gd name="T29" fmla="*/ 363 h 730"/>
                <a:gd name="T30" fmla="*/ 708 w 729"/>
                <a:gd name="T31" fmla="*/ 398 h 730"/>
                <a:gd name="T32" fmla="*/ 690 w 729"/>
                <a:gd name="T33" fmla="*/ 433 h 730"/>
                <a:gd name="T34" fmla="*/ 670 w 729"/>
                <a:gd name="T35" fmla="*/ 465 h 730"/>
                <a:gd name="T36" fmla="*/ 644 w 729"/>
                <a:gd name="T37" fmla="*/ 494 h 730"/>
                <a:gd name="T38" fmla="*/ 617 w 729"/>
                <a:gd name="T39" fmla="*/ 519 h 730"/>
                <a:gd name="T40" fmla="*/ 586 w 729"/>
                <a:gd name="T41" fmla="*/ 539 h 730"/>
                <a:gd name="T42" fmla="*/ 555 w 729"/>
                <a:gd name="T43" fmla="*/ 555 h 730"/>
                <a:gd name="T44" fmla="*/ 522 w 729"/>
                <a:gd name="T45" fmla="*/ 567 h 730"/>
                <a:gd name="T46" fmla="*/ 488 w 729"/>
                <a:gd name="T47" fmla="*/ 576 h 730"/>
                <a:gd name="T48" fmla="*/ 454 w 729"/>
                <a:gd name="T49" fmla="*/ 579 h 730"/>
                <a:gd name="T50" fmla="*/ 419 w 729"/>
                <a:gd name="T51" fmla="*/ 579 h 730"/>
                <a:gd name="T52" fmla="*/ 385 w 729"/>
                <a:gd name="T53" fmla="*/ 575 h 730"/>
                <a:gd name="T54" fmla="*/ 351 w 729"/>
                <a:gd name="T55" fmla="*/ 565 h 730"/>
                <a:gd name="T56" fmla="*/ 318 w 729"/>
                <a:gd name="T57" fmla="*/ 552 h 730"/>
                <a:gd name="T58" fmla="*/ 142 w 729"/>
                <a:gd name="T59" fmla="*/ 730 h 730"/>
                <a:gd name="T60" fmla="*/ 98 w 729"/>
                <a:gd name="T61" fmla="*/ 679 h 730"/>
                <a:gd name="T62" fmla="*/ 51 w 729"/>
                <a:gd name="T63" fmla="*/ 631 h 730"/>
                <a:gd name="T64" fmla="*/ 0 w 729"/>
                <a:gd name="T65" fmla="*/ 588 h 730"/>
                <a:gd name="T66" fmla="*/ 177 w 729"/>
                <a:gd name="T67" fmla="*/ 411 h 730"/>
                <a:gd name="T68" fmla="*/ 164 w 729"/>
                <a:gd name="T69" fmla="*/ 378 h 730"/>
                <a:gd name="T70" fmla="*/ 156 w 729"/>
                <a:gd name="T71" fmla="*/ 344 h 730"/>
                <a:gd name="T72" fmla="*/ 151 w 729"/>
                <a:gd name="T73" fmla="*/ 310 h 730"/>
                <a:gd name="T74" fmla="*/ 151 w 729"/>
                <a:gd name="T75" fmla="*/ 275 h 730"/>
                <a:gd name="T76" fmla="*/ 155 w 729"/>
                <a:gd name="T77" fmla="*/ 241 h 730"/>
                <a:gd name="T78" fmla="*/ 163 w 729"/>
                <a:gd name="T79" fmla="*/ 206 h 730"/>
                <a:gd name="T80" fmla="*/ 174 w 729"/>
                <a:gd name="T81" fmla="*/ 174 h 730"/>
                <a:gd name="T82" fmla="*/ 190 w 729"/>
                <a:gd name="T83" fmla="*/ 143 h 730"/>
                <a:gd name="T84" fmla="*/ 211 w 729"/>
                <a:gd name="T85" fmla="*/ 112 h 730"/>
                <a:gd name="T86" fmla="*/ 235 w 729"/>
                <a:gd name="T87" fmla="*/ 85 h 730"/>
                <a:gd name="T88" fmla="*/ 265 w 729"/>
                <a:gd name="T89" fmla="*/ 58 h 730"/>
                <a:gd name="T90" fmla="*/ 297 w 729"/>
                <a:gd name="T91" fmla="*/ 38 h 730"/>
                <a:gd name="T92" fmla="*/ 331 w 729"/>
                <a:gd name="T93" fmla="*/ 21 h 730"/>
                <a:gd name="T94" fmla="*/ 366 w 729"/>
                <a:gd name="T95" fmla="*/ 10 h 730"/>
                <a:gd name="T96" fmla="*/ 403 w 729"/>
                <a:gd name="T97" fmla="*/ 3 h 730"/>
                <a:gd name="T98" fmla="*/ 439 w 729"/>
                <a:gd name="T9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9" h="730">
                  <a:moveTo>
                    <a:pt x="439" y="0"/>
                  </a:moveTo>
                  <a:lnTo>
                    <a:pt x="477" y="3"/>
                  </a:lnTo>
                  <a:lnTo>
                    <a:pt x="513" y="10"/>
                  </a:lnTo>
                  <a:lnTo>
                    <a:pt x="549" y="21"/>
                  </a:lnTo>
                  <a:lnTo>
                    <a:pt x="582" y="38"/>
                  </a:lnTo>
                  <a:lnTo>
                    <a:pt x="615" y="58"/>
                  </a:lnTo>
                  <a:lnTo>
                    <a:pt x="644" y="85"/>
                  </a:lnTo>
                  <a:lnTo>
                    <a:pt x="670" y="114"/>
                  </a:lnTo>
                  <a:lnTo>
                    <a:pt x="690" y="147"/>
                  </a:lnTo>
                  <a:lnTo>
                    <a:pt x="708" y="180"/>
                  </a:lnTo>
                  <a:lnTo>
                    <a:pt x="719" y="216"/>
                  </a:lnTo>
                  <a:lnTo>
                    <a:pt x="726" y="252"/>
                  </a:lnTo>
                  <a:lnTo>
                    <a:pt x="729" y="290"/>
                  </a:lnTo>
                  <a:lnTo>
                    <a:pt x="726" y="326"/>
                  </a:lnTo>
                  <a:lnTo>
                    <a:pt x="719" y="363"/>
                  </a:lnTo>
                  <a:lnTo>
                    <a:pt x="708" y="398"/>
                  </a:lnTo>
                  <a:lnTo>
                    <a:pt x="690" y="433"/>
                  </a:lnTo>
                  <a:lnTo>
                    <a:pt x="670" y="465"/>
                  </a:lnTo>
                  <a:lnTo>
                    <a:pt x="644" y="494"/>
                  </a:lnTo>
                  <a:lnTo>
                    <a:pt x="617" y="519"/>
                  </a:lnTo>
                  <a:lnTo>
                    <a:pt x="586" y="539"/>
                  </a:lnTo>
                  <a:lnTo>
                    <a:pt x="555" y="555"/>
                  </a:lnTo>
                  <a:lnTo>
                    <a:pt x="522" y="567"/>
                  </a:lnTo>
                  <a:lnTo>
                    <a:pt x="488" y="576"/>
                  </a:lnTo>
                  <a:lnTo>
                    <a:pt x="454" y="579"/>
                  </a:lnTo>
                  <a:lnTo>
                    <a:pt x="419" y="579"/>
                  </a:lnTo>
                  <a:lnTo>
                    <a:pt x="385" y="575"/>
                  </a:lnTo>
                  <a:lnTo>
                    <a:pt x="351" y="565"/>
                  </a:lnTo>
                  <a:lnTo>
                    <a:pt x="318" y="552"/>
                  </a:lnTo>
                  <a:lnTo>
                    <a:pt x="142" y="730"/>
                  </a:lnTo>
                  <a:lnTo>
                    <a:pt x="98" y="679"/>
                  </a:lnTo>
                  <a:lnTo>
                    <a:pt x="51" y="631"/>
                  </a:lnTo>
                  <a:lnTo>
                    <a:pt x="0" y="588"/>
                  </a:lnTo>
                  <a:lnTo>
                    <a:pt x="177" y="411"/>
                  </a:lnTo>
                  <a:lnTo>
                    <a:pt x="164" y="378"/>
                  </a:lnTo>
                  <a:lnTo>
                    <a:pt x="156" y="344"/>
                  </a:lnTo>
                  <a:lnTo>
                    <a:pt x="151" y="310"/>
                  </a:lnTo>
                  <a:lnTo>
                    <a:pt x="151" y="275"/>
                  </a:lnTo>
                  <a:lnTo>
                    <a:pt x="155" y="241"/>
                  </a:lnTo>
                  <a:lnTo>
                    <a:pt x="163" y="206"/>
                  </a:lnTo>
                  <a:lnTo>
                    <a:pt x="174" y="174"/>
                  </a:lnTo>
                  <a:lnTo>
                    <a:pt x="190" y="143"/>
                  </a:lnTo>
                  <a:lnTo>
                    <a:pt x="211" y="112"/>
                  </a:lnTo>
                  <a:lnTo>
                    <a:pt x="235" y="85"/>
                  </a:lnTo>
                  <a:lnTo>
                    <a:pt x="265" y="58"/>
                  </a:lnTo>
                  <a:lnTo>
                    <a:pt x="297" y="38"/>
                  </a:lnTo>
                  <a:lnTo>
                    <a:pt x="331" y="21"/>
                  </a:lnTo>
                  <a:lnTo>
                    <a:pt x="366" y="10"/>
                  </a:lnTo>
                  <a:lnTo>
                    <a:pt x="403" y="3"/>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3">
              <a:extLst>
                <a:ext uri="{FF2B5EF4-FFF2-40B4-BE49-F238E27FC236}">
                  <a16:creationId xmlns:a16="http://schemas.microsoft.com/office/drawing/2014/main" id="{893A9D98-D0F2-474B-AC1F-60ADE72CDB80}"/>
                </a:ext>
              </a:extLst>
            </p:cNvPr>
            <p:cNvSpPr>
              <a:spLocks/>
            </p:cNvSpPr>
            <p:nvPr/>
          </p:nvSpPr>
          <p:spPr bwMode="auto">
            <a:xfrm>
              <a:off x="6023" y="4027"/>
              <a:ext cx="58" cy="41"/>
            </a:xfrm>
            <a:custGeom>
              <a:avLst/>
              <a:gdLst>
                <a:gd name="T0" fmla="*/ 523 w 813"/>
                <a:gd name="T1" fmla="*/ 0 h 581"/>
                <a:gd name="T2" fmla="*/ 566 w 813"/>
                <a:gd name="T3" fmla="*/ 4 h 581"/>
                <a:gd name="T4" fmla="*/ 607 w 813"/>
                <a:gd name="T5" fmla="*/ 13 h 581"/>
                <a:gd name="T6" fmla="*/ 645 w 813"/>
                <a:gd name="T7" fmla="*/ 27 h 581"/>
                <a:gd name="T8" fmla="*/ 681 w 813"/>
                <a:gd name="T9" fmla="*/ 48 h 581"/>
                <a:gd name="T10" fmla="*/ 713 w 813"/>
                <a:gd name="T11" fmla="*/ 72 h 581"/>
                <a:gd name="T12" fmla="*/ 742 w 813"/>
                <a:gd name="T13" fmla="*/ 100 h 581"/>
                <a:gd name="T14" fmla="*/ 766 w 813"/>
                <a:gd name="T15" fmla="*/ 133 h 581"/>
                <a:gd name="T16" fmla="*/ 786 w 813"/>
                <a:gd name="T17" fmla="*/ 168 h 581"/>
                <a:gd name="T18" fmla="*/ 801 w 813"/>
                <a:gd name="T19" fmla="*/ 207 h 581"/>
                <a:gd name="T20" fmla="*/ 810 w 813"/>
                <a:gd name="T21" fmla="*/ 248 h 581"/>
                <a:gd name="T22" fmla="*/ 813 w 813"/>
                <a:gd name="T23" fmla="*/ 290 h 581"/>
                <a:gd name="T24" fmla="*/ 810 w 813"/>
                <a:gd name="T25" fmla="*/ 334 h 581"/>
                <a:gd name="T26" fmla="*/ 801 w 813"/>
                <a:gd name="T27" fmla="*/ 374 h 581"/>
                <a:gd name="T28" fmla="*/ 786 w 813"/>
                <a:gd name="T29" fmla="*/ 413 h 581"/>
                <a:gd name="T30" fmla="*/ 766 w 813"/>
                <a:gd name="T31" fmla="*/ 448 h 581"/>
                <a:gd name="T32" fmla="*/ 742 w 813"/>
                <a:gd name="T33" fmla="*/ 481 h 581"/>
                <a:gd name="T34" fmla="*/ 713 w 813"/>
                <a:gd name="T35" fmla="*/ 509 h 581"/>
                <a:gd name="T36" fmla="*/ 681 w 813"/>
                <a:gd name="T37" fmla="*/ 533 h 581"/>
                <a:gd name="T38" fmla="*/ 645 w 813"/>
                <a:gd name="T39" fmla="*/ 554 h 581"/>
                <a:gd name="T40" fmla="*/ 607 w 813"/>
                <a:gd name="T41" fmla="*/ 568 h 581"/>
                <a:gd name="T42" fmla="*/ 566 w 813"/>
                <a:gd name="T43" fmla="*/ 577 h 581"/>
                <a:gd name="T44" fmla="*/ 523 w 813"/>
                <a:gd name="T45" fmla="*/ 581 h 581"/>
                <a:gd name="T46" fmla="*/ 484 w 813"/>
                <a:gd name="T47" fmla="*/ 578 h 581"/>
                <a:gd name="T48" fmla="*/ 447 w 813"/>
                <a:gd name="T49" fmla="*/ 571 h 581"/>
                <a:gd name="T50" fmla="*/ 412 w 813"/>
                <a:gd name="T51" fmla="*/ 559 h 581"/>
                <a:gd name="T52" fmla="*/ 379 w 813"/>
                <a:gd name="T53" fmla="*/ 541 h 581"/>
                <a:gd name="T54" fmla="*/ 348 w 813"/>
                <a:gd name="T55" fmla="*/ 521 h 581"/>
                <a:gd name="T56" fmla="*/ 320 w 813"/>
                <a:gd name="T57" fmla="*/ 497 h 581"/>
                <a:gd name="T58" fmla="*/ 296 w 813"/>
                <a:gd name="T59" fmla="*/ 470 h 581"/>
                <a:gd name="T60" fmla="*/ 275 w 813"/>
                <a:gd name="T61" fmla="*/ 440 h 581"/>
                <a:gd name="T62" fmla="*/ 258 w 813"/>
                <a:gd name="T63" fmla="*/ 408 h 581"/>
                <a:gd name="T64" fmla="*/ 0 w 813"/>
                <a:gd name="T65" fmla="*/ 408 h 581"/>
                <a:gd name="T66" fmla="*/ 6 w 813"/>
                <a:gd name="T67" fmla="*/ 349 h 581"/>
                <a:gd name="T68" fmla="*/ 8 w 813"/>
                <a:gd name="T69" fmla="*/ 290 h 581"/>
                <a:gd name="T70" fmla="*/ 7 w 813"/>
                <a:gd name="T71" fmla="*/ 248 h 581"/>
                <a:gd name="T72" fmla="*/ 4 w 813"/>
                <a:gd name="T73" fmla="*/ 207 h 581"/>
                <a:gd name="T74" fmla="*/ 246 w 813"/>
                <a:gd name="T75" fmla="*/ 207 h 581"/>
                <a:gd name="T76" fmla="*/ 260 w 813"/>
                <a:gd name="T77" fmla="*/ 168 h 581"/>
                <a:gd name="T78" fmla="*/ 280 w 813"/>
                <a:gd name="T79" fmla="*/ 133 h 581"/>
                <a:gd name="T80" fmla="*/ 305 w 813"/>
                <a:gd name="T81" fmla="*/ 100 h 581"/>
                <a:gd name="T82" fmla="*/ 333 w 813"/>
                <a:gd name="T83" fmla="*/ 72 h 581"/>
                <a:gd name="T84" fmla="*/ 365 w 813"/>
                <a:gd name="T85" fmla="*/ 48 h 581"/>
                <a:gd name="T86" fmla="*/ 401 w 813"/>
                <a:gd name="T87" fmla="*/ 27 h 581"/>
                <a:gd name="T88" fmla="*/ 439 w 813"/>
                <a:gd name="T89" fmla="*/ 13 h 581"/>
                <a:gd name="T90" fmla="*/ 481 w 813"/>
                <a:gd name="T91" fmla="*/ 4 h 581"/>
                <a:gd name="T92" fmla="*/ 523 w 813"/>
                <a:gd name="T9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3" h="581">
                  <a:moveTo>
                    <a:pt x="523" y="0"/>
                  </a:moveTo>
                  <a:lnTo>
                    <a:pt x="566" y="4"/>
                  </a:lnTo>
                  <a:lnTo>
                    <a:pt x="607" y="13"/>
                  </a:lnTo>
                  <a:lnTo>
                    <a:pt x="645" y="27"/>
                  </a:lnTo>
                  <a:lnTo>
                    <a:pt x="681" y="48"/>
                  </a:lnTo>
                  <a:lnTo>
                    <a:pt x="713" y="72"/>
                  </a:lnTo>
                  <a:lnTo>
                    <a:pt x="742" y="100"/>
                  </a:lnTo>
                  <a:lnTo>
                    <a:pt x="766" y="133"/>
                  </a:lnTo>
                  <a:lnTo>
                    <a:pt x="786" y="168"/>
                  </a:lnTo>
                  <a:lnTo>
                    <a:pt x="801" y="207"/>
                  </a:lnTo>
                  <a:lnTo>
                    <a:pt x="810" y="248"/>
                  </a:lnTo>
                  <a:lnTo>
                    <a:pt x="813" y="290"/>
                  </a:lnTo>
                  <a:lnTo>
                    <a:pt x="810" y="334"/>
                  </a:lnTo>
                  <a:lnTo>
                    <a:pt x="801" y="374"/>
                  </a:lnTo>
                  <a:lnTo>
                    <a:pt x="786" y="413"/>
                  </a:lnTo>
                  <a:lnTo>
                    <a:pt x="766" y="448"/>
                  </a:lnTo>
                  <a:lnTo>
                    <a:pt x="742" y="481"/>
                  </a:lnTo>
                  <a:lnTo>
                    <a:pt x="713" y="509"/>
                  </a:lnTo>
                  <a:lnTo>
                    <a:pt x="681" y="533"/>
                  </a:lnTo>
                  <a:lnTo>
                    <a:pt x="645" y="554"/>
                  </a:lnTo>
                  <a:lnTo>
                    <a:pt x="607" y="568"/>
                  </a:lnTo>
                  <a:lnTo>
                    <a:pt x="566" y="577"/>
                  </a:lnTo>
                  <a:lnTo>
                    <a:pt x="523" y="581"/>
                  </a:lnTo>
                  <a:lnTo>
                    <a:pt x="484" y="578"/>
                  </a:lnTo>
                  <a:lnTo>
                    <a:pt x="447" y="571"/>
                  </a:lnTo>
                  <a:lnTo>
                    <a:pt x="412" y="559"/>
                  </a:lnTo>
                  <a:lnTo>
                    <a:pt x="379" y="541"/>
                  </a:lnTo>
                  <a:lnTo>
                    <a:pt x="348" y="521"/>
                  </a:lnTo>
                  <a:lnTo>
                    <a:pt x="320" y="497"/>
                  </a:lnTo>
                  <a:lnTo>
                    <a:pt x="296" y="470"/>
                  </a:lnTo>
                  <a:lnTo>
                    <a:pt x="275" y="440"/>
                  </a:lnTo>
                  <a:lnTo>
                    <a:pt x="258" y="408"/>
                  </a:lnTo>
                  <a:lnTo>
                    <a:pt x="0" y="408"/>
                  </a:lnTo>
                  <a:lnTo>
                    <a:pt x="6" y="349"/>
                  </a:lnTo>
                  <a:lnTo>
                    <a:pt x="8" y="290"/>
                  </a:lnTo>
                  <a:lnTo>
                    <a:pt x="7" y="248"/>
                  </a:lnTo>
                  <a:lnTo>
                    <a:pt x="4" y="207"/>
                  </a:lnTo>
                  <a:lnTo>
                    <a:pt x="246" y="207"/>
                  </a:lnTo>
                  <a:lnTo>
                    <a:pt x="260" y="168"/>
                  </a:lnTo>
                  <a:lnTo>
                    <a:pt x="280" y="133"/>
                  </a:lnTo>
                  <a:lnTo>
                    <a:pt x="305" y="100"/>
                  </a:lnTo>
                  <a:lnTo>
                    <a:pt x="333" y="72"/>
                  </a:lnTo>
                  <a:lnTo>
                    <a:pt x="365" y="48"/>
                  </a:lnTo>
                  <a:lnTo>
                    <a:pt x="401" y="27"/>
                  </a:lnTo>
                  <a:lnTo>
                    <a:pt x="439" y="13"/>
                  </a:lnTo>
                  <a:lnTo>
                    <a:pt x="481" y="4"/>
                  </a:lnTo>
                  <a:lnTo>
                    <a:pt x="5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94">
              <a:extLst>
                <a:ext uri="{FF2B5EF4-FFF2-40B4-BE49-F238E27FC236}">
                  <a16:creationId xmlns:a16="http://schemas.microsoft.com/office/drawing/2014/main" id="{B4DA18AA-3D7A-4B56-8C8F-1092CA15082C}"/>
                </a:ext>
              </a:extLst>
            </p:cNvPr>
            <p:cNvSpPr>
              <a:spLocks/>
            </p:cNvSpPr>
            <p:nvPr/>
          </p:nvSpPr>
          <p:spPr bwMode="auto">
            <a:xfrm>
              <a:off x="6001" y="4085"/>
              <a:ext cx="52" cy="53"/>
            </a:xfrm>
            <a:custGeom>
              <a:avLst/>
              <a:gdLst>
                <a:gd name="T0" fmla="*/ 142 w 729"/>
                <a:gd name="T1" fmla="*/ 0 h 730"/>
                <a:gd name="T2" fmla="*/ 318 w 729"/>
                <a:gd name="T3" fmla="*/ 177 h 730"/>
                <a:gd name="T4" fmla="*/ 356 w 729"/>
                <a:gd name="T5" fmla="*/ 163 h 730"/>
                <a:gd name="T6" fmla="*/ 397 w 729"/>
                <a:gd name="T7" fmla="*/ 153 h 730"/>
                <a:gd name="T8" fmla="*/ 439 w 729"/>
                <a:gd name="T9" fmla="*/ 150 h 730"/>
                <a:gd name="T10" fmla="*/ 482 w 729"/>
                <a:gd name="T11" fmla="*/ 153 h 730"/>
                <a:gd name="T12" fmla="*/ 523 w 729"/>
                <a:gd name="T13" fmla="*/ 163 h 730"/>
                <a:gd name="T14" fmla="*/ 561 w 729"/>
                <a:gd name="T15" fmla="*/ 177 h 730"/>
                <a:gd name="T16" fmla="*/ 597 w 729"/>
                <a:gd name="T17" fmla="*/ 197 h 730"/>
                <a:gd name="T18" fmla="*/ 629 w 729"/>
                <a:gd name="T19" fmla="*/ 221 h 730"/>
                <a:gd name="T20" fmla="*/ 658 w 729"/>
                <a:gd name="T21" fmla="*/ 250 h 730"/>
                <a:gd name="T22" fmla="*/ 682 w 729"/>
                <a:gd name="T23" fmla="*/ 282 h 730"/>
                <a:gd name="T24" fmla="*/ 702 w 729"/>
                <a:gd name="T25" fmla="*/ 319 h 730"/>
                <a:gd name="T26" fmla="*/ 717 w 729"/>
                <a:gd name="T27" fmla="*/ 357 h 730"/>
                <a:gd name="T28" fmla="*/ 725 w 729"/>
                <a:gd name="T29" fmla="*/ 398 h 730"/>
                <a:gd name="T30" fmla="*/ 729 w 729"/>
                <a:gd name="T31" fmla="*/ 441 h 730"/>
                <a:gd name="T32" fmla="*/ 725 w 729"/>
                <a:gd name="T33" fmla="*/ 484 h 730"/>
                <a:gd name="T34" fmla="*/ 717 w 729"/>
                <a:gd name="T35" fmla="*/ 525 h 730"/>
                <a:gd name="T36" fmla="*/ 702 w 729"/>
                <a:gd name="T37" fmla="*/ 563 h 730"/>
                <a:gd name="T38" fmla="*/ 682 w 729"/>
                <a:gd name="T39" fmla="*/ 599 h 730"/>
                <a:gd name="T40" fmla="*/ 658 w 729"/>
                <a:gd name="T41" fmla="*/ 631 h 730"/>
                <a:gd name="T42" fmla="*/ 629 w 729"/>
                <a:gd name="T43" fmla="*/ 659 h 730"/>
                <a:gd name="T44" fmla="*/ 597 w 729"/>
                <a:gd name="T45" fmla="*/ 684 h 730"/>
                <a:gd name="T46" fmla="*/ 561 w 729"/>
                <a:gd name="T47" fmla="*/ 704 h 730"/>
                <a:gd name="T48" fmla="*/ 523 w 729"/>
                <a:gd name="T49" fmla="*/ 718 h 730"/>
                <a:gd name="T50" fmla="*/ 482 w 729"/>
                <a:gd name="T51" fmla="*/ 727 h 730"/>
                <a:gd name="T52" fmla="*/ 439 w 729"/>
                <a:gd name="T53" fmla="*/ 730 h 730"/>
                <a:gd name="T54" fmla="*/ 397 w 729"/>
                <a:gd name="T55" fmla="*/ 727 h 730"/>
                <a:gd name="T56" fmla="*/ 355 w 729"/>
                <a:gd name="T57" fmla="*/ 718 h 730"/>
                <a:gd name="T58" fmla="*/ 318 w 729"/>
                <a:gd name="T59" fmla="*/ 704 h 730"/>
                <a:gd name="T60" fmla="*/ 281 w 729"/>
                <a:gd name="T61" fmla="*/ 685 h 730"/>
                <a:gd name="T62" fmla="*/ 250 w 729"/>
                <a:gd name="T63" fmla="*/ 660 h 730"/>
                <a:gd name="T64" fmla="*/ 221 w 729"/>
                <a:gd name="T65" fmla="*/ 631 h 730"/>
                <a:gd name="T66" fmla="*/ 196 w 729"/>
                <a:gd name="T67" fmla="*/ 599 h 730"/>
                <a:gd name="T68" fmla="*/ 177 w 729"/>
                <a:gd name="T69" fmla="*/ 563 h 730"/>
                <a:gd name="T70" fmla="*/ 162 w 729"/>
                <a:gd name="T71" fmla="*/ 525 h 730"/>
                <a:gd name="T72" fmla="*/ 153 w 729"/>
                <a:gd name="T73" fmla="*/ 484 h 730"/>
                <a:gd name="T74" fmla="*/ 150 w 729"/>
                <a:gd name="T75" fmla="*/ 441 h 730"/>
                <a:gd name="T76" fmla="*/ 153 w 729"/>
                <a:gd name="T77" fmla="*/ 399 h 730"/>
                <a:gd name="T78" fmla="*/ 162 w 729"/>
                <a:gd name="T79" fmla="*/ 358 h 730"/>
                <a:gd name="T80" fmla="*/ 177 w 729"/>
                <a:gd name="T81" fmla="*/ 320 h 730"/>
                <a:gd name="T82" fmla="*/ 0 w 729"/>
                <a:gd name="T83" fmla="*/ 142 h 730"/>
                <a:gd name="T84" fmla="*/ 52 w 729"/>
                <a:gd name="T85" fmla="*/ 99 h 730"/>
                <a:gd name="T86" fmla="*/ 98 w 729"/>
                <a:gd name="T87" fmla="*/ 51 h 730"/>
                <a:gd name="T88" fmla="*/ 142 w 729"/>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9" h="730">
                  <a:moveTo>
                    <a:pt x="142" y="0"/>
                  </a:moveTo>
                  <a:lnTo>
                    <a:pt x="318" y="177"/>
                  </a:lnTo>
                  <a:lnTo>
                    <a:pt x="356" y="163"/>
                  </a:lnTo>
                  <a:lnTo>
                    <a:pt x="397" y="153"/>
                  </a:lnTo>
                  <a:lnTo>
                    <a:pt x="439" y="150"/>
                  </a:lnTo>
                  <a:lnTo>
                    <a:pt x="482" y="153"/>
                  </a:lnTo>
                  <a:lnTo>
                    <a:pt x="523" y="163"/>
                  </a:lnTo>
                  <a:lnTo>
                    <a:pt x="561" y="177"/>
                  </a:lnTo>
                  <a:lnTo>
                    <a:pt x="597" y="197"/>
                  </a:lnTo>
                  <a:lnTo>
                    <a:pt x="629" y="221"/>
                  </a:lnTo>
                  <a:lnTo>
                    <a:pt x="658" y="250"/>
                  </a:lnTo>
                  <a:lnTo>
                    <a:pt x="682" y="282"/>
                  </a:lnTo>
                  <a:lnTo>
                    <a:pt x="702" y="319"/>
                  </a:lnTo>
                  <a:lnTo>
                    <a:pt x="717" y="357"/>
                  </a:lnTo>
                  <a:lnTo>
                    <a:pt x="725" y="398"/>
                  </a:lnTo>
                  <a:lnTo>
                    <a:pt x="729" y="441"/>
                  </a:lnTo>
                  <a:lnTo>
                    <a:pt x="725" y="484"/>
                  </a:lnTo>
                  <a:lnTo>
                    <a:pt x="717" y="525"/>
                  </a:lnTo>
                  <a:lnTo>
                    <a:pt x="702" y="563"/>
                  </a:lnTo>
                  <a:lnTo>
                    <a:pt x="682" y="599"/>
                  </a:lnTo>
                  <a:lnTo>
                    <a:pt x="658" y="631"/>
                  </a:lnTo>
                  <a:lnTo>
                    <a:pt x="629" y="659"/>
                  </a:lnTo>
                  <a:lnTo>
                    <a:pt x="597" y="684"/>
                  </a:lnTo>
                  <a:lnTo>
                    <a:pt x="561" y="704"/>
                  </a:lnTo>
                  <a:lnTo>
                    <a:pt x="523" y="718"/>
                  </a:lnTo>
                  <a:lnTo>
                    <a:pt x="482" y="727"/>
                  </a:lnTo>
                  <a:lnTo>
                    <a:pt x="439" y="730"/>
                  </a:lnTo>
                  <a:lnTo>
                    <a:pt x="397" y="727"/>
                  </a:lnTo>
                  <a:lnTo>
                    <a:pt x="355" y="718"/>
                  </a:lnTo>
                  <a:lnTo>
                    <a:pt x="318" y="704"/>
                  </a:lnTo>
                  <a:lnTo>
                    <a:pt x="281" y="685"/>
                  </a:lnTo>
                  <a:lnTo>
                    <a:pt x="250" y="660"/>
                  </a:lnTo>
                  <a:lnTo>
                    <a:pt x="221" y="631"/>
                  </a:lnTo>
                  <a:lnTo>
                    <a:pt x="196" y="599"/>
                  </a:lnTo>
                  <a:lnTo>
                    <a:pt x="177" y="563"/>
                  </a:lnTo>
                  <a:lnTo>
                    <a:pt x="162" y="525"/>
                  </a:lnTo>
                  <a:lnTo>
                    <a:pt x="153" y="484"/>
                  </a:lnTo>
                  <a:lnTo>
                    <a:pt x="150" y="441"/>
                  </a:lnTo>
                  <a:lnTo>
                    <a:pt x="153" y="399"/>
                  </a:lnTo>
                  <a:lnTo>
                    <a:pt x="162" y="358"/>
                  </a:lnTo>
                  <a:lnTo>
                    <a:pt x="177" y="320"/>
                  </a:lnTo>
                  <a:lnTo>
                    <a:pt x="0" y="142"/>
                  </a:lnTo>
                  <a:lnTo>
                    <a:pt x="52" y="99"/>
                  </a:lnTo>
                  <a:lnTo>
                    <a:pt x="98" y="51"/>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95">
              <a:extLst>
                <a:ext uri="{FF2B5EF4-FFF2-40B4-BE49-F238E27FC236}">
                  <a16:creationId xmlns:a16="http://schemas.microsoft.com/office/drawing/2014/main" id="{E6A226B7-EE13-401F-BFD8-8A078402E061}"/>
                </a:ext>
              </a:extLst>
            </p:cNvPr>
            <p:cNvSpPr>
              <a:spLocks/>
            </p:cNvSpPr>
            <p:nvPr/>
          </p:nvSpPr>
          <p:spPr bwMode="auto">
            <a:xfrm>
              <a:off x="5873" y="4085"/>
              <a:ext cx="52" cy="53"/>
            </a:xfrm>
            <a:custGeom>
              <a:avLst/>
              <a:gdLst>
                <a:gd name="T0" fmla="*/ 587 w 729"/>
                <a:gd name="T1" fmla="*/ 0 h 729"/>
                <a:gd name="T2" fmla="*/ 631 w 729"/>
                <a:gd name="T3" fmla="*/ 51 h 729"/>
                <a:gd name="T4" fmla="*/ 678 w 729"/>
                <a:gd name="T5" fmla="*/ 99 h 729"/>
                <a:gd name="T6" fmla="*/ 729 w 729"/>
                <a:gd name="T7" fmla="*/ 141 h 729"/>
                <a:gd name="T8" fmla="*/ 552 w 729"/>
                <a:gd name="T9" fmla="*/ 318 h 729"/>
                <a:gd name="T10" fmla="*/ 567 w 729"/>
                <a:gd name="T11" fmla="*/ 356 h 729"/>
                <a:gd name="T12" fmla="*/ 576 w 729"/>
                <a:gd name="T13" fmla="*/ 397 h 729"/>
                <a:gd name="T14" fmla="*/ 579 w 729"/>
                <a:gd name="T15" fmla="*/ 439 h 729"/>
                <a:gd name="T16" fmla="*/ 576 w 729"/>
                <a:gd name="T17" fmla="*/ 483 h 729"/>
                <a:gd name="T18" fmla="*/ 567 w 729"/>
                <a:gd name="T19" fmla="*/ 523 h 729"/>
                <a:gd name="T20" fmla="*/ 552 w 729"/>
                <a:gd name="T21" fmla="*/ 562 h 729"/>
                <a:gd name="T22" fmla="*/ 532 w 729"/>
                <a:gd name="T23" fmla="*/ 598 h 729"/>
                <a:gd name="T24" fmla="*/ 508 w 729"/>
                <a:gd name="T25" fmla="*/ 630 h 729"/>
                <a:gd name="T26" fmla="*/ 480 w 729"/>
                <a:gd name="T27" fmla="*/ 658 h 729"/>
                <a:gd name="T28" fmla="*/ 447 w 729"/>
                <a:gd name="T29" fmla="*/ 683 h 729"/>
                <a:gd name="T30" fmla="*/ 412 w 729"/>
                <a:gd name="T31" fmla="*/ 703 h 729"/>
                <a:gd name="T32" fmla="*/ 374 w 729"/>
                <a:gd name="T33" fmla="*/ 717 h 729"/>
                <a:gd name="T34" fmla="*/ 332 w 729"/>
                <a:gd name="T35" fmla="*/ 726 h 729"/>
                <a:gd name="T36" fmla="*/ 289 w 729"/>
                <a:gd name="T37" fmla="*/ 729 h 729"/>
                <a:gd name="T38" fmla="*/ 247 w 729"/>
                <a:gd name="T39" fmla="*/ 726 h 729"/>
                <a:gd name="T40" fmla="*/ 206 w 729"/>
                <a:gd name="T41" fmla="*/ 717 h 729"/>
                <a:gd name="T42" fmla="*/ 168 w 729"/>
                <a:gd name="T43" fmla="*/ 703 h 729"/>
                <a:gd name="T44" fmla="*/ 133 w 729"/>
                <a:gd name="T45" fmla="*/ 683 h 729"/>
                <a:gd name="T46" fmla="*/ 100 w 729"/>
                <a:gd name="T47" fmla="*/ 658 h 729"/>
                <a:gd name="T48" fmla="*/ 71 w 729"/>
                <a:gd name="T49" fmla="*/ 630 h 729"/>
                <a:gd name="T50" fmla="*/ 47 w 729"/>
                <a:gd name="T51" fmla="*/ 598 h 729"/>
                <a:gd name="T52" fmla="*/ 27 w 729"/>
                <a:gd name="T53" fmla="*/ 562 h 729"/>
                <a:gd name="T54" fmla="*/ 12 w 729"/>
                <a:gd name="T55" fmla="*/ 523 h 729"/>
                <a:gd name="T56" fmla="*/ 3 w 729"/>
                <a:gd name="T57" fmla="*/ 483 h 729"/>
                <a:gd name="T58" fmla="*/ 0 w 729"/>
                <a:gd name="T59" fmla="*/ 439 h 729"/>
                <a:gd name="T60" fmla="*/ 3 w 729"/>
                <a:gd name="T61" fmla="*/ 397 h 729"/>
                <a:gd name="T62" fmla="*/ 12 w 729"/>
                <a:gd name="T63" fmla="*/ 356 h 729"/>
                <a:gd name="T64" fmla="*/ 27 w 729"/>
                <a:gd name="T65" fmla="*/ 318 h 729"/>
                <a:gd name="T66" fmla="*/ 47 w 729"/>
                <a:gd name="T67" fmla="*/ 282 h 729"/>
                <a:gd name="T68" fmla="*/ 71 w 729"/>
                <a:gd name="T69" fmla="*/ 250 h 729"/>
                <a:gd name="T70" fmla="*/ 99 w 729"/>
                <a:gd name="T71" fmla="*/ 221 h 729"/>
                <a:gd name="T72" fmla="*/ 132 w 729"/>
                <a:gd name="T73" fmla="*/ 197 h 729"/>
                <a:gd name="T74" fmla="*/ 167 w 729"/>
                <a:gd name="T75" fmla="*/ 177 h 729"/>
                <a:gd name="T76" fmla="*/ 205 w 729"/>
                <a:gd name="T77" fmla="*/ 163 h 729"/>
                <a:gd name="T78" fmla="*/ 247 w 729"/>
                <a:gd name="T79" fmla="*/ 153 h 729"/>
                <a:gd name="T80" fmla="*/ 289 w 729"/>
                <a:gd name="T81" fmla="*/ 150 h 729"/>
                <a:gd name="T82" fmla="*/ 332 w 729"/>
                <a:gd name="T83" fmla="*/ 153 h 729"/>
                <a:gd name="T84" fmla="*/ 373 w 729"/>
                <a:gd name="T85" fmla="*/ 163 h 729"/>
                <a:gd name="T86" fmla="*/ 411 w 729"/>
                <a:gd name="T87" fmla="*/ 177 h 729"/>
                <a:gd name="T88" fmla="*/ 587 w 729"/>
                <a:gd name="T8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9" h="729">
                  <a:moveTo>
                    <a:pt x="587" y="0"/>
                  </a:moveTo>
                  <a:lnTo>
                    <a:pt x="631" y="51"/>
                  </a:lnTo>
                  <a:lnTo>
                    <a:pt x="678" y="99"/>
                  </a:lnTo>
                  <a:lnTo>
                    <a:pt x="729" y="141"/>
                  </a:lnTo>
                  <a:lnTo>
                    <a:pt x="552" y="318"/>
                  </a:lnTo>
                  <a:lnTo>
                    <a:pt x="567" y="356"/>
                  </a:lnTo>
                  <a:lnTo>
                    <a:pt x="576" y="397"/>
                  </a:lnTo>
                  <a:lnTo>
                    <a:pt x="579" y="439"/>
                  </a:lnTo>
                  <a:lnTo>
                    <a:pt x="576" y="483"/>
                  </a:lnTo>
                  <a:lnTo>
                    <a:pt x="567" y="523"/>
                  </a:lnTo>
                  <a:lnTo>
                    <a:pt x="552" y="562"/>
                  </a:lnTo>
                  <a:lnTo>
                    <a:pt x="532" y="598"/>
                  </a:lnTo>
                  <a:lnTo>
                    <a:pt x="508" y="630"/>
                  </a:lnTo>
                  <a:lnTo>
                    <a:pt x="480" y="658"/>
                  </a:lnTo>
                  <a:lnTo>
                    <a:pt x="447" y="683"/>
                  </a:lnTo>
                  <a:lnTo>
                    <a:pt x="412" y="703"/>
                  </a:lnTo>
                  <a:lnTo>
                    <a:pt x="374" y="717"/>
                  </a:lnTo>
                  <a:lnTo>
                    <a:pt x="332" y="726"/>
                  </a:lnTo>
                  <a:lnTo>
                    <a:pt x="289" y="729"/>
                  </a:lnTo>
                  <a:lnTo>
                    <a:pt x="247" y="726"/>
                  </a:lnTo>
                  <a:lnTo>
                    <a:pt x="206" y="717"/>
                  </a:lnTo>
                  <a:lnTo>
                    <a:pt x="168" y="703"/>
                  </a:lnTo>
                  <a:lnTo>
                    <a:pt x="133" y="683"/>
                  </a:lnTo>
                  <a:lnTo>
                    <a:pt x="100" y="658"/>
                  </a:lnTo>
                  <a:lnTo>
                    <a:pt x="71" y="630"/>
                  </a:lnTo>
                  <a:lnTo>
                    <a:pt x="47" y="598"/>
                  </a:lnTo>
                  <a:lnTo>
                    <a:pt x="27" y="562"/>
                  </a:lnTo>
                  <a:lnTo>
                    <a:pt x="12" y="523"/>
                  </a:lnTo>
                  <a:lnTo>
                    <a:pt x="3" y="483"/>
                  </a:lnTo>
                  <a:lnTo>
                    <a:pt x="0" y="439"/>
                  </a:lnTo>
                  <a:lnTo>
                    <a:pt x="3" y="397"/>
                  </a:lnTo>
                  <a:lnTo>
                    <a:pt x="12" y="356"/>
                  </a:lnTo>
                  <a:lnTo>
                    <a:pt x="27" y="318"/>
                  </a:lnTo>
                  <a:lnTo>
                    <a:pt x="47" y="282"/>
                  </a:lnTo>
                  <a:lnTo>
                    <a:pt x="71" y="250"/>
                  </a:lnTo>
                  <a:lnTo>
                    <a:pt x="99" y="221"/>
                  </a:lnTo>
                  <a:lnTo>
                    <a:pt x="132" y="197"/>
                  </a:lnTo>
                  <a:lnTo>
                    <a:pt x="167" y="177"/>
                  </a:lnTo>
                  <a:lnTo>
                    <a:pt x="205" y="163"/>
                  </a:lnTo>
                  <a:lnTo>
                    <a:pt x="247" y="153"/>
                  </a:lnTo>
                  <a:lnTo>
                    <a:pt x="289" y="150"/>
                  </a:lnTo>
                  <a:lnTo>
                    <a:pt x="332" y="153"/>
                  </a:lnTo>
                  <a:lnTo>
                    <a:pt x="373" y="163"/>
                  </a:lnTo>
                  <a:lnTo>
                    <a:pt x="411" y="177"/>
                  </a:lnTo>
                  <a:lnTo>
                    <a:pt x="5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96">
              <a:extLst>
                <a:ext uri="{FF2B5EF4-FFF2-40B4-BE49-F238E27FC236}">
                  <a16:creationId xmlns:a16="http://schemas.microsoft.com/office/drawing/2014/main" id="{3276FB0F-1315-40B3-8043-214952D26478}"/>
                </a:ext>
              </a:extLst>
            </p:cNvPr>
            <p:cNvSpPr>
              <a:spLocks/>
            </p:cNvSpPr>
            <p:nvPr/>
          </p:nvSpPr>
          <p:spPr bwMode="auto">
            <a:xfrm>
              <a:off x="5942" y="4108"/>
              <a:ext cx="41" cy="58"/>
            </a:xfrm>
            <a:custGeom>
              <a:avLst/>
              <a:gdLst>
                <a:gd name="T0" fmla="*/ 190 w 579"/>
                <a:gd name="T1" fmla="*/ 0 h 812"/>
                <a:gd name="T2" fmla="*/ 239 w 579"/>
                <a:gd name="T3" fmla="*/ 4 h 812"/>
                <a:gd name="T4" fmla="*/ 289 w 579"/>
                <a:gd name="T5" fmla="*/ 6 h 812"/>
                <a:gd name="T6" fmla="*/ 339 w 579"/>
                <a:gd name="T7" fmla="*/ 4 h 812"/>
                <a:gd name="T8" fmla="*/ 389 w 579"/>
                <a:gd name="T9" fmla="*/ 0 h 812"/>
                <a:gd name="T10" fmla="*/ 389 w 579"/>
                <a:gd name="T11" fmla="*/ 249 h 812"/>
                <a:gd name="T12" fmla="*/ 425 w 579"/>
                <a:gd name="T13" fmla="*/ 265 h 812"/>
                <a:gd name="T14" fmla="*/ 458 w 579"/>
                <a:gd name="T15" fmla="*/ 286 h 812"/>
                <a:gd name="T16" fmla="*/ 487 w 579"/>
                <a:gd name="T17" fmla="*/ 310 h 812"/>
                <a:gd name="T18" fmla="*/ 513 w 579"/>
                <a:gd name="T19" fmla="*/ 338 h 812"/>
                <a:gd name="T20" fmla="*/ 536 w 579"/>
                <a:gd name="T21" fmla="*/ 370 h 812"/>
                <a:gd name="T22" fmla="*/ 554 w 579"/>
                <a:gd name="T23" fmla="*/ 404 h 812"/>
                <a:gd name="T24" fmla="*/ 568 w 579"/>
                <a:gd name="T25" fmla="*/ 441 h 812"/>
                <a:gd name="T26" fmla="*/ 576 w 579"/>
                <a:gd name="T27" fmla="*/ 480 h 812"/>
                <a:gd name="T28" fmla="*/ 579 w 579"/>
                <a:gd name="T29" fmla="*/ 522 h 812"/>
                <a:gd name="T30" fmla="*/ 576 w 579"/>
                <a:gd name="T31" fmla="*/ 564 h 812"/>
                <a:gd name="T32" fmla="*/ 567 w 579"/>
                <a:gd name="T33" fmla="*/ 605 h 812"/>
                <a:gd name="T34" fmla="*/ 552 w 579"/>
                <a:gd name="T35" fmla="*/ 644 h 812"/>
                <a:gd name="T36" fmla="*/ 532 w 579"/>
                <a:gd name="T37" fmla="*/ 679 h 812"/>
                <a:gd name="T38" fmla="*/ 508 w 579"/>
                <a:gd name="T39" fmla="*/ 712 h 812"/>
                <a:gd name="T40" fmla="*/ 480 w 579"/>
                <a:gd name="T41" fmla="*/ 740 h 812"/>
                <a:gd name="T42" fmla="*/ 447 w 579"/>
                <a:gd name="T43" fmla="*/ 764 h 812"/>
                <a:gd name="T44" fmla="*/ 412 w 579"/>
                <a:gd name="T45" fmla="*/ 785 h 812"/>
                <a:gd name="T46" fmla="*/ 373 w 579"/>
                <a:gd name="T47" fmla="*/ 799 h 812"/>
                <a:gd name="T48" fmla="*/ 332 w 579"/>
                <a:gd name="T49" fmla="*/ 808 h 812"/>
                <a:gd name="T50" fmla="*/ 289 w 579"/>
                <a:gd name="T51" fmla="*/ 812 h 812"/>
                <a:gd name="T52" fmla="*/ 247 w 579"/>
                <a:gd name="T53" fmla="*/ 808 h 812"/>
                <a:gd name="T54" fmla="*/ 206 w 579"/>
                <a:gd name="T55" fmla="*/ 799 h 812"/>
                <a:gd name="T56" fmla="*/ 168 w 579"/>
                <a:gd name="T57" fmla="*/ 785 h 812"/>
                <a:gd name="T58" fmla="*/ 133 w 579"/>
                <a:gd name="T59" fmla="*/ 765 h 812"/>
                <a:gd name="T60" fmla="*/ 100 w 579"/>
                <a:gd name="T61" fmla="*/ 741 h 812"/>
                <a:gd name="T62" fmla="*/ 71 w 579"/>
                <a:gd name="T63" fmla="*/ 712 h 812"/>
                <a:gd name="T64" fmla="*/ 46 w 579"/>
                <a:gd name="T65" fmla="*/ 680 h 812"/>
                <a:gd name="T66" fmla="*/ 27 w 579"/>
                <a:gd name="T67" fmla="*/ 644 h 812"/>
                <a:gd name="T68" fmla="*/ 12 w 579"/>
                <a:gd name="T69" fmla="*/ 605 h 812"/>
                <a:gd name="T70" fmla="*/ 3 w 579"/>
                <a:gd name="T71" fmla="*/ 564 h 812"/>
                <a:gd name="T72" fmla="*/ 0 w 579"/>
                <a:gd name="T73" fmla="*/ 522 h 812"/>
                <a:gd name="T74" fmla="*/ 3 w 579"/>
                <a:gd name="T75" fmla="*/ 480 h 812"/>
                <a:gd name="T76" fmla="*/ 11 w 579"/>
                <a:gd name="T77" fmla="*/ 442 h 812"/>
                <a:gd name="T78" fmla="*/ 24 w 579"/>
                <a:gd name="T79" fmla="*/ 404 h 812"/>
                <a:gd name="T80" fmla="*/ 42 w 579"/>
                <a:gd name="T81" fmla="*/ 370 h 812"/>
                <a:gd name="T82" fmla="*/ 65 w 579"/>
                <a:gd name="T83" fmla="*/ 338 h 812"/>
                <a:gd name="T84" fmla="*/ 91 w 579"/>
                <a:gd name="T85" fmla="*/ 310 h 812"/>
                <a:gd name="T86" fmla="*/ 121 w 579"/>
                <a:gd name="T87" fmla="*/ 286 h 812"/>
                <a:gd name="T88" fmla="*/ 154 w 579"/>
                <a:gd name="T89" fmla="*/ 265 h 812"/>
                <a:gd name="T90" fmla="*/ 190 w 579"/>
                <a:gd name="T91" fmla="*/ 249 h 812"/>
                <a:gd name="T92" fmla="*/ 190 w 579"/>
                <a:gd name="T93"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812">
                  <a:moveTo>
                    <a:pt x="190" y="0"/>
                  </a:moveTo>
                  <a:lnTo>
                    <a:pt x="239" y="4"/>
                  </a:lnTo>
                  <a:lnTo>
                    <a:pt x="289" y="6"/>
                  </a:lnTo>
                  <a:lnTo>
                    <a:pt x="339" y="4"/>
                  </a:lnTo>
                  <a:lnTo>
                    <a:pt x="389" y="0"/>
                  </a:lnTo>
                  <a:lnTo>
                    <a:pt x="389" y="249"/>
                  </a:lnTo>
                  <a:lnTo>
                    <a:pt x="425" y="265"/>
                  </a:lnTo>
                  <a:lnTo>
                    <a:pt x="458" y="286"/>
                  </a:lnTo>
                  <a:lnTo>
                    <a:pt x="487" y="310"/>
                  </a:lnTo>
                  <a:lnTo>
                    <a:pt x="513" y="338"/>
                  </a:lnTo>
                  <a:lnTo>
                    <a:pt x="536" y="370"/>
                  </a:lnTo>
                  <a:lnTo>
                    <a:pt x="554" y="404"/>
                  </a:lnTo>
                  <a:lnTo>
                    <a:pt x="568" y="441"/>
                  </a:lnTo>
                  <a:lnTo>
                    <a:pt x="576" y="480"/>
                  </a:lnTo>
                  <a:lnTo>
                    <a:pt x="579" y="522"/>
                  </a:lnTo>
                  <a:lnTo>
                    <a:pt x="576" y="564"/>
                  </a:lnTo>
                  <a:lnTo>
                    <a:pt x="567" y="605"/>
                  </a:lnTo>
                  <a:lnTo>
                    <a:pt x="552" y="644"/>
                  </a:lnTo>
                  <a:lnTo>
                    <a:pt x="532" y="679"/>
                  </a:lnTo>
                  <a:lnTo>
                    <a:pt x="508" y="712"/>
                  </a:lnTo>
                  <a:lnTo>
                    <a:pt x="480" y="740"/>
                  </a:lnTo>
                  <a:lnTo>
                    <a:pt x="447" y="764"/>
                  </a:lnTo>
                  <a:lnTo>
                    <a:pt x="412" y="785"/>
                  </a:lnTo>
                  <a:lnTo>
                    <a:pt x="373" y="799"/>
                  </a:lnTo>
                  <a:lnTo>
                    <a:pt x="332" y="808"/>
                  </a:lnTo>
                  <a:lnTo>
                    <a:pt x="289" y="812"/>
                  </a:lnTo>
                  <a:lnTo>
                    <a:pt x="247" y="808"/>
                  </a:lnTo>
                  <a:lnTo>
                    <a:pt x="206" y="799"/>
                  </a:lnTo>
                  <a:lnTo>
                    <a:pt x="168" y="785"/>
                  </a:lnTo>
                  <a:lnTo>
                    <a:pt x="133" y="765"/>
                  </a:lnTo>
                  <a:lnTo>
                    <a:pt x="100" y="741"/>
                  </a:lnTo>
                  <a:lnTo>
                    <a:pt x="71" y="712"/>
                  </a:lnTo>
                  <a:lnTo>
                    <a:pt x="46" y="680"/>
                  </a:lnTo>
                  <a:lnTo>
                    <a:pt x="27" y="644"/>
                  </a:lnTo>
                  <a:lnTo>
                    <a:pt x="12" y="605"/>
                  </a:lnTo>
                  <a:lnTo>
                    <a:pt x="3" y="564"/>
                  </a:lnTo>
                  <a:lnTo>
                    <a:pt x="0" y="522"/>
                  </a:lnTo>
                  <a:lnTo>
                    <a:pt x="3" y="480"/>
                  </a:lnTo>
                  <a:lnTo>
                    <a:pt x="11" y="442"/>
                  </a:lnTo>
                  <a:lnTo>
                    <a:pt x="24" y="404"/>
                  </a:lnTo>
                  <a:lnTo>
                    <a:pt x="42" y="370"/>
                  </a:lnTo>
                  <a:lnTo>
                    <a:pt x="65" y="338"/>
                  </a:lnTo>
                  <a:lnTo>
                    <a:pt x="91" y="310"/>
                  </a:lnTo>
                  <a:lnTo>
                    <a:pt x="121" y="286"/>
                  </a:lnTo>
                  <a:lnTo>
                    <a:pt x="154" y="265"/>
                  </a:lnTo>
                  <a:lnTo>
                    <a:pt x="190" y="249"/>
                  </a:lnTo>
                  <a:lnTo>
                    <a:pt x="1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8" name="TextBox 117">
            <a:extLst>
              <a:ext uri="{FF2B5EF4-FFF2-40B4-BE49-F238E27FC236}">
                <a16:creationId xmlns:a16="http://schemas.microsoft.com/office/drawing/2014/main" id="{E2809BBE-514B-4D77-828B-C4043AB59B7C}"/>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66502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716EA59-8312-41C8-A054-9E60CC7FE265}"/>
              </a:ext>
            </a:extLst>
          </p:cNvPr>
          <p:cNvSpPr txBox="1"/>
          <p:nvPr/>
        </p:nvSpPr>
        <p:spPr>
          <a:xfrm>
            <a:off x="941218" y="772279"/>
            <a:ext cx="24879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LESSONS</a:t>
            </a:r>
            <a:endPar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LEARNED</a:t>
            </a:r>
            <a:endPar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endParaRPr>
          </a:p>
        </p:txBody>
      </p:sp>
      <p:grpSp>
        <p:nvGrpSpPr>
          <p:cNvPr id="2" name="Group 1"/>
          <p:cNvGrpSpPr/>
          <p:nvPr/>
        </p:nvGrpSpPr>
        <p:grpSpPr>
          <a:xfrm>
            <a:off x="1549641" y="2731718"/>
            <a:ext cx="1249370" cy="1272550"/>
            <a:chOff x="1768625" y="3120281"/>
            <a:chExt cx="759684" cy="759684"/>
          </a:xfrm>
        </p:grpSpPr>
        <p:sp>
          <p:nvSpPr>
            <p:cNvPr id="3" name="Oval 2"/>
            <p:cNvSpPr/>
            <p:nvPr/>
          </p:nvSpPr>
          <p:spPr>
            <a:xfrm>
              <a:off x="1768625" y="3120281"/>
              <a:ext cx="759684" cy="75968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1136"/>
            <p:cNvGrpSpPr>
              <a:grpSpLocks noChangeAspect="1"/>
            </p:cNvGrpSpPr>
            <p:nvPr/>
          </p:nvGrpSpPr>
          <p:grpSpPr bwMode="auto">
            <a:xfrm>
              <a:off x="1996209" y="3316333"/>
              <a:ext cx="304516" cy="367580"/>
              <a:chOff x="2712" y="795"/>
              <a:chExt cx="2255" cy="2722"/>
            </a:xfrm>
            <a:solidFill>
              <a:schemeClr val="bg1"/>
            </a:solidFill>
          </p:grpSpPr>
          <p:sp>
            <p:nvSpPr>
              <p:cNvPr id="41" name="Freeform 1138"/>
              <p:cNvSpPr>
                <a:spLocks/>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139"/>
              <p:cNvSpPr>
                <a:spLocks/>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141"/>
              <p:cNvSpPr>
                <a:spLocks/>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 name="Group 4"/>
          <p:cNvGrpSpPr/>
          <p:nvPr/>
        </p:nvGrpSpPr>
        <p:grpSpPr>
          <a:xfrm>
            <a:off x="9323076" y="2731718"/>
            <a:ext cx="1249371" cy="1249371"/>
            <a:chOff x="9637226" y="3120281"/>
            <a:chExt cx="759684" cy="759684"/>
          </a:xfrm>
        </p:grpSpPr>
        <p:sp>
          <p:nvSpPr>
            <p:cNvPr id="48" name="Oval 47"/>
            <p:cNvSpPr/>
            <p:nvPr/>
          </p:nvSpPr>
          <p:spPr>
            <a:xfrm>
              <a:off x="9637226" y="3120281"/>
              <a:ext cx="759684" cy="75968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514"/>
            <p:cNvSpPr>
              <a:spLocks noEditPoints="1"/>
            </p:cNvSpPr>
            <p:nvPr/>
          </p:nvSpPr>
          <p:spPr bwMode="auto">
            <a:xfrm flipH="1">
              <a:off x="9865031" y="3348085"/>
              <a:ext cx="304074" cy="304076"/>
            </a:xfrm>
            <a:custGeom>
              <a:avLst/>
              <a:gdLst>
                <a:gd name="T0" fmla="*/ 566 w 3469"/>
                <a:gd name="T1" fmla="*/ 2613 h 3471"/>
                <a:gd name="T2" fmla="*/ 711 w 3469"/>
                <a:gd name="T3" fmla="*/ 2866 h 3471"/>
                <a:gd name="T4" fmla="*/ 969 w 3469"/>
                <a:gd name="T5" fmla="*/ 2883 h 3471"/>
                <a:gd name="T6" fmla="*/ 1330 w 3469"/>
                <a:gd name="T7" fmla="*/ 2227 h 3471"/>
                <a:gd name="T8" fmla="*/ 1606 w 3469"/>
                <a:gd name="T9" fmla="*/ 1637 h 3471"/>
                <a:gd name="T10" fmla="*/ 1770 w 3469"/>
                <a:gd name="T11" fmla="*/ 1843 h 3471"/>
                <a:gd name="T12" fmla="*/ 1807 w 3469"/>
                <a:gd name="T13" fmla="*/ 1713 h 3471"/>
                <a:gd name="T14" fmla="*/ 1609 w 3469"/>
                <a:gd name="T15" fmla="*/ 1167 h 3471"/>
                <a:gd name="T16" fmla="*/ 1142 w 3469"/>
                <a:gd name="T17" fmla="*/ 1310 h 3471"/>
                <a:gd name="T18" fmla="*/ 178 w 3469"/>
                <a:gd name="T19" fmla="*/ 2353 h 3471"/>
                <a:gd name="T20" fmla="*/ 159 w 3469"/>
                <a:gd name="T21" fmla="*/ 2817 h 3471"/>
                <a:gd name="T22" fmla="*/ 438 w 3469"/>
                <a:gd name="T23" fmla="*/ 3208 h 3471"/>
                <a:gd name="T24" fmla="*/ 886 w 3469"/>
                <a:gd name="T25" fmla="*/ 3339 h 3471"/>
                <a:gd name="T26" fmla="*/ 1325 w 3469"/>
                <a:gd name="T27" fmla="*/ 3171 h 3471"/>
                <a:gd name="T28" fmla="*/ 1663 w 3469"/>
                <a:gd name="T29" fmla="*/ 2405 h 3471"/>
                <a:gd name="T30" fmla="*/ 857 w 3469"/>
                <a:gd name="T31" fmla="*/ 3035 h 3471"/>
                <a:gd name="T32" fmla="*/ 558 w 3469"/>
                <a:gd name="T33" fmla="*/ 2912 h 3471"/>
                <a:gd name="T34" fmla="*/ 438 w 3469"/>
                <a:gd name="T35" fmla="*/ 2568 h 3471"/>
                <a:gd name="T36" fmla="*/ 1315 w 3469"/>
                <a:gd name="T37" fmla="*/ 1563 h 3471"/>
                <a:gd name="T38" fmla="*/ 1672 w 3469"/>
                <a:gd name="T39" fmla="*/ 1481 h 3471"/>
                <a:gd name="T40" fmla="*/ 1960 w 3469"/>
                <a:gd name="T41" fmla="*/ 1713 h 3471"/>
                <a:gd name="T42" fmla="*/ 2231 w 3469"/>
                <a:gd name="T43" fmla="*/ 1573 h 3471"/>
                <a:gd name="T44" fmla="*/ 1910 w 3469"/>
                <a:gd name="T45" fmla="*/ 1246 h 3471"/>
                <a:gd name="T46" fmla="*/ 2536 w 3469"/>
                <a:gd name="T47" fmla="*/ 577 h 3471"/>
                <a:gd name="T48" fmla="*/ 2094 w 3469"/>
                <a:gd name="T49" fmla="*/ 1208 h 3471"/>
                <a:gd name="T50" fmla="*/ 2819 w 3469"/>
                <a:gd name="T51" fmla="*/ 1064 h 3471"/>
                <a:gd name="T52" fmla="*/ 2894 w 3469"/>
                <a:gd name="T53" fmla="*/ 782 h 3471"/>
                <a:gd name="T54" fmla="*/ 2688 w 3469"/>
                <a:gd name="T55" fmla="*/ 577 h 3471"/>
                <a:gd name="T56" fmla="*/ 2363 w 3469"/>
                <a:gd name="T57" fmla="*/ 174 h 3471"/>
                <a:gd name="T58" fmla="*/ 1525 w 3469"/>
                <a:gd name="T59" fmla="*/ 1037 h 3471"/>
                <a:gd name="T60" fmla="*/ 2429 w 3469"/>
                <a:gd name="T61" fmla="*/ 477 h 3471"/>
                <a:gd name="T62" fmla="*/ 2752 w 3469"/>
                <a:gd name="T63" fmla="*/ 459 h 3471"/>
                <a:gd name="T64" fmla="*/ 3011 w 3469"/>
                <a:gd name="T65" fmla="*/ 718 h 3471"/>
                <a:gd name="T66" fmla="*/ 2970 w 3469"/>
                <a:gd name="T67" fmla="*/ 1082 h 3471"/>
                <a:gd name="T68" fmla="*/ 1986 w 3469"/>
                <a:gd name="T69" fmla="*/ 1990 h 3471"/>
                <a:gd name="T70" fmla="*/ 1629 w 3469"/>
                <a:gd name="T71" fmla="*/ 1910 h 3471"/>
                <a:gd name="T72" fmla="*/ 1435 w 3469"/>
                <a:gd name="T73" fmla="*/ 1638 h 3471"/>
                <a:gd name="T74" fmla="*/ 1377 w 3469"/>
                <a:gd name="T75" fmla="*/ 2093 h 3471"/>
                <a:gd name="T76" fmla="*/ 1794 w 3469"/>
                <a:gd name="T77" fmla="*/ 2300 h 3471"/>
                <a:gd name="T78" fmla="*/ 2286 w 3469"/>
                <a:gd name="T79" fmla="*/ 2190 h 3471"/>
                <a:gd name="T80" fmla="*/ 3267 w 3469"/>
                <a:gd name="T81" fmla="*/ 1173 h 3471"/>
                <a:gd name="T82" fmla="*/ 3324 w 3469"/>
                <a:gd name="T83" fmla="*/ 712 h 3471"/>
                <a:gd name="T84" fmla="*/ 3078 w 3469"/>
                <a:gd name="T85" fmla="*/ 300 h 3471"/>
                <a:gd name="T86" fmla="*/ 2612 w 3469"/>
                <a:gd name="T87" fmla="*/ 131 h 3471"/>
                <a:gd name="T88" fmla="*/ 2941 w 3469"/>
                <a:gd name="T89" fmla="*/ 66 h 3471"/>
                <a:gd name="T90" fmla="*/ 3346 w 3469"/>
                <a:gd name="T91" fmla="*/ 415 h 3471"/>
                <a:gd name="T92" fmla="*/ 3467 w 3469"/>
                <a:gd name="T93" fmla="*/ 924 h 3471"/>
                <a:gd name="T94" fmla="*/ 3266 w 3469"/>
                <a:gd name="T95" fmla="*/ 1413 h 3471"/>
                <a:gd name="T96" fmla="*/ 2258 w 3469"/>
                <a:gd name="T97" fmla="*/ 2415 h 3471"/>
                <a:gd name="T98" fmla="*/ 1180 w 3469"/>
                <a:gd name="T99" fmla="*/ 3408 h 3471"/>
                <a:gd name="T100" fmla="*/ 661 w 3469"/>
                <a:gd name="T101" fmla="*/ 3448 h 3471"/>
                <a:gd name="T102" fmla="*/ 204 w 3469"/>
                <a:gd name="T103" fmla="*/ 3168 h 3471"/>
                <a:gd name="T104" fmla="*/ 3 w 3469"/>
                <a:gd name="T105" fmla="*/ 2680 h 3471"/>
                <a:gd name="T106" fmla="*/ 123 w 3469"/>
                <a:gd name="T107" fmla="*/ 2170 h 3471"/>
                <a:gd name="T108" fmla="*/ 1149 w 3469"/>
                <a:gd name="T109" fmla="*/ 1150 h 3471"/>
                <a:gd name="T110" fmla="*/ 2164 w 3469"/>
                <a:gd name="T111" fmla="*/ 126 h 3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9" h="3471">
                  <a:moveTo>
                    <a:pt x="1115" y="1943"/>
                  </a:moveTo>
                  <a:lnTo>
                    <a:pt x="651" y="2407"/>
                  </a:lnTo>
                  <a:lnTo>
                    <a:pt x="625" y="2437"/>
                  </a:lnTo>
                  <a:lnTo>
                    <a:pt x="604" y="2470"/>
                  </a:lnTo>
                  <a:lnTo>
                    <a:pt x="587" y="2503"/>
                  </a:lnTo>
                  <a:lnTo>
                    <a:pt x="575" y="2539"/>
                  </a:lnTo>
                  <a:lnTo>
                    <a:pt x="568" y="2576"/>
                  </a:lnTo>
                  <a:lnTo>
                    <a:pt x="566" y="2613"/>
                  </a:lnTo>
                  <a:lnTo>
                    <a:pt x="568" y="2651"/>
                  </a:lnTo>
                  <a:lnTo>
                    <a:pt x="575" y="2688"/>
                  </a:lnTo>
                  <a:lnTo>
                    <a:pt x="587" y="2723"/>
                  </a:lnTo>
                  <a:lnTo>
                    <a:pt x="604" y="2758"/>
                  </a:lnTo>
                  <a:lnTo>
                    <a:pt x="625" y="2790"/>
                  </a:lnTo>
                  <a:lnTo>
                    <a:pt x="651" y="2820"/>
                  </a:lnTo>
                  <a:lnTo>
                    <a:pt x="680" y="2845"/>
                  </a:lnTo>
                  <a:lnTo>
                    <a:pt x="711" y="2866"/>
                  </a:lnTo>
                  <a:lnTo>
                    <a:pt x="745" y="2883"/>
                  </a:lnTo>
                  <a:lnTo>
                    <a:pt x="781" y="2895"/>
                  </a:lnTo>
                  <a:lnTo>
                    <a:pt x="819" y="2902"/>
                  </a:lnTo>
                  <a:lnTo>
                    <a:pt x="857" y="2906"/>
                  </a:lnTo>
                  <a:lnTo>
                    <a:pt x="857" y="2906"/>
                  </a:lnTo>
                  <a:lnTo>
                    <a:pt x="896" y="2902"/>
                  </a:lnTo>
                  <a:lnTo>
                    <a:pt x="933" y="2895"/>
                  </a:lnTo>
                  <a:lnTo>
                    <a:pt x="969" y="2883"/>
                  </a:lnTo>
                  <a:lnTo>
                    <a:pt x="1004" y="2866"/>
                  </a:lnTo>
                  <a:lnTo>
                    <a:pt x="1034" y="2845"/>
                  </a:lnTo>
                  <a:lnTo>
                    <a:pt x="1064" y="2820"/>
                  </a:lnTo>
                  <a:lnTo>
                    <a:pt x="1528" y="2356"/>
                  </a:lnTo>
                  <a:lnTo>
                    <a:pt x="1475" y="2329"/>
                  </a:lnTo>
                  <a:lnTo>
                    <a:pt x="1425" y="2298"/>
                  </a:lnTo>
                  <a:lnTo>
                    <a:pt x="1376" y="2264"/>
                  </a:lnTo>
                  <a:lnTo>
                    <a:pt x="1330" y="2227"/>
                  </a:lnTo>
                  <a:lnTo>
                    <a:pt x="1285" y="2186"/>
                  </a:lnTo>
                  <a:lnTo>
                    <a:pt x="1244" y="2141"/>
                  </a:lnTo>
                  <a:lnTo>
                    <a:pt x="1206" y="2095"/>
                  </a:lnTo>
                  <a:lnTo>
                    <a:pt x="1172" y="2046"/>
                  </a:lnTo>
                  <a:lnTo>
                    <a:pt x="1142" y="1995"/>
                  </a:lnTo>
                  <a:lnTo>
                    <a:pt x="1115" y="1943"/>
                  </a:lnTo>
                  <a:close/>
                  <a:moveTo>
                    <a:pt x="1601" y="1602"/>
                  </a:moveTo>
                  <a:lnTo>
                    <a:pt x="1606" y="1637"/>
                  </a:lnTo>
                  <a:lnTo>
                    <a:pt x="1615" y="1669"/>
                  </a:lnTo>
                  <a:lnTo>
                    <a:pt x="1626" y="1701"/>
                  </a:lnTo>
                  <a:lnTo>
                    <a:pt x="1643" y="1730"/>
                  </a:lnTo>
                  <a:lnTo>
                    <a:pt x="1662" y="1759"/>
                  </a:lnTo>
                  <a:lnTo>
                    <a:pt x="1685" y="1785"/>
                  </a:lnTo>
                  <a:lnTo>
                    <a:pt x="1712" y="1809"/>
                  </a:lnTo>
                  <a:lnTo>
                    <a:pt x="1740" y="1828"/>
                  </a:lnTo>
                  <a:lnTo>
                    <a:pt x="1770" y="1843"/>
                  </a:lnTo>
                  <a:lnTo>
                    <a:pt x="1801" y="1856"/>
                  </a:lnTo>
                  <a:lnTo>
                    <a:pt x="1834" y="1865"/>
                  </a:lnTo>
                  <a:lnTo>
                    <a:pt x="1868" y="1870"/>
                  </a:lnTo>
                  <a:lnTo>
                    <a:pt x="1864" y="1835"/>
                  </a:lnTo>
                  <a:lnTo>
                    <a:pt x="1855" y="1802"/>
                  </a:lnTo>
                  <a:lnTo>
                    <a:pt x="1843" y="1771"/>
                  </a:lnTo>
                  <a:lnTo>
                    <a:pt x="1827" y="1741"/>
                  </a:lnTo>
                  <a:lnTo>
                    <a:pt x="1807" y="1713"/>
                  </a:lnTo>
                  <a:lnTo>
                    <a:pt x="1785" y="1686"/>
                  </a:lnTo>
                  <a:lnTo>
                    <a:pt x="1758" y="1663"/>
                  </a:lnTo>
                  <a:lnTo>
                    <a:pt x="1730" y="1644"/>
                  </a:lnTo>
                  <a:lnTo>
                    <a:pt x="1700" y="1628"/>
                  </a:lnTo>
                  <a:lnTo>
                    <a:pt x="1668" y="1615"/>
                  </a:lnTo>
                  <a:lnTo>
                    <a:pt x="1635" y="1607"/>
                  </a:lnTo>
                  <a:lnTo>
                    <a:pt x="1601" y="1602"/>
                  </a:lnTo>
                  <a:close/>
                  <a:moveTo>
                    <a:pt x="1609" y="1167"/>
                  </a:moveTo>
                  <a:lnTo>
                    <a:pt x="1544" y="1167"/>
                  </a:lnTo>
                  <a:lnTo>
                    <a:pt x="1478" y="1173"/>
                  </a:lnTo>
                  <a:lnTo>
                    <a:pt x="1413" y="1185"/>
                  </a:lnTo>
                  <a:lnTo>
                    <a:pt x="1350" y="1203"/>
                  </a:lnTo>
                  <a:lnTo>
                    <a:pt x="1287" y="1226"/>
                  </a:lnTo>
                  <a:lnTo>
                    <a:pt x="1228" y="1255"/>
                  </a:lnTo>
                  <a:lnTo>
                    <a:pt x="1184" y="1282"/>
                  </a:lnTo>
                  <a:lnTo>
                    <a:pt x="1142" y="1310"/>
                  </a:lnTo>
                  <a:lnTo>
                    <a:pt x="1102" y="1343"/>
                  </a:lnTo>
                  <a:lnTo>
                    <a:pt x="1064" y="1379"/>
                  </a:lnTo>
                  <a:lnTo>
                    <a:pt x="343" y="2099"/>
                  </a:lnTo>
                  <a:lnTo>
                    <a:pt x="301" y="2145"/>
                  </a:lnTo>
                  <a:lnTo>
                    <a:pt x="263" y="2194"/>
                  </a:lnTo>
                  <a:lnTo>
                    <a:pt x="230" y="2246"/>
                  </a:lnTo>
                  <a:lnTo>
                    <a:pt x="202" y="2298"/>
                  </a:lnTo>
                  <a:lnTo>
                    <a:pt x="178" y="2353"/>
                  </a:lnTo>
                  <a:lnTo>
                    <a:pt x="159" y="2409"/>
                  </a:lnTo>
                  <a:lnTo>
                    <a:pt x="146" y="2467"/>
                  </a:lnTo>
                  <a:lnTo>
                    <a:pt x="136" y="2525"/>
                  </a:lnTo>
                  <a:lnTo>
                    <a:pt x="131" y="2585"/>
                  </a:lnTo>
                  <a:lnTo>
                    <a:pt x="131" y="2643"/>
                  </a:lnTo>
                  <a:lnTo>
                    <a:pt x="136" y="2702"/>
                  </a:lnTo>
                  <a:lnTo>
                    <a:pt x="146" y="2760"/>
                  </a:lnTo>
                  <a:lnTo>
                    <a:pt x="159" y="2817"/>
                  </a:lnTo>
                  <a:lnTo>
                    <a:pt x="178" y="2874"/>
                  </a:lnTo>
                  <a:lnTo>
                    <a:pt x="202" y="2929"/>
                  </a:lnTo>
                  <a:lnTo>
                    <a:pt x="230" y="2982"/>
                  </a:lnTo>
                  <a:lnTo>
                    <a:pt x="263" y="3033"/>
                  </a:lnTo>
                  <a:lnTo>
                    <a:pt x="301" y="3082"/>
                  </a:lnTo>
                  <a:lnTo>
                    <a:pt x="343" y="3128"/>
                  </a:lnTo>
                  <a:lnTo>
                    <a:pt x="389" y="3171"/>
                  </a:lnTo>
                  <a:lnTo>
                    <a:pt x="438" y="3208"/>
                  </a:lnTo>
                  <a:lnTo>
                    <a:pt x="490" y="3241"/>
                  </a:lnTo>
                  <a:lnTo>
                    <a:pt x="542" y="3269"/>
                  </a:lnTo>
                  <a:lnTo>
                    <a:pt x="597" y="3293"/>
                  </a:lnTo>
                  <a:lnTo>
                    <a:pt x="654" y="3312"/>
                  </a:lnTo>
                  <a:lnTo>
                    <a:pt x="711" y="3326"/>
                  </a:lnTo>
                  <a:lnTo>
                    <a:pt x="769" y="3335"/>
                  </a:lnTo>
                  <a:lnTo>
                    <a:pt x="828" y="3339"/>
                  </a:lnTo>
                  <a:lnTo>
                    <a:pt x="886" y="3339"/>
                  </a:lnTo>
                  <a:lnTo>
                    <a:pt x="946" y="3335"/>
                  </a:lnTo>
                  <a:lnTo>
                    <a:pt x="1004" y="3326"/>
                  </a:lnTo>
                  <a:lnTo>
                    <a:pt x="1061" y="3312"/>
                  </a:lnTo>
                  <a:lnTo>
                    <a:pt x="1118" y="3293"/>
                  </a:lnTo>
                  <a:lnTo>
                    <a:pt x="1172" y="3269"/>
                  </a:lnTo>
                  <a:lnTo>
                    <a:pt x="1225" y="3241"/>
                  </a:lnTo>
                  <a:lnTo>
                    <a:pt x="1277" y="3208"/>
                  </a:lnTo>
                  <a:lnTo>
                    <a:pt x="1325" y="3171"/>
                  </a:lnTo>
                  <a:lnTo>
                    <a:pt x="1372" y="3128"/>
                  </a:lnTo>
                  <a:lnTo>
                    <a:pt x="2084" y="2415"/>
                  </a:lnTo>
                  <a:lnTo>
                    <a:pt x="2021" y="2426"/>
                  </a:lnTo>
                  <a:lnTo>
                    <a:pt x="1957" y="2434"/>
                  </a:lnTo>
                  <a:lnTo>
                    <a:pt x="1891" y="2436"/>
                  </a:lnTo>
                  <a:lnTo>
                    <a:pt x="1815" y="2433"/>
                  </a:lnTo>
                  <a:lnTo>
                    <a:pt x="1738" y="2422"/>
                  </a:lnTo>
                  <a:lnTo>
                    <a:pt x="1663" y="2405"/>
                  </a:lnTo>
                  <a:lnTo>
                    <a:pt x="1156" y="2912"/>
                  </a:lnTo>
                  <a:lnTo>
                    <a:pt x="1121" y="2945"/>
                  </a:lnTo>
                  <a:lnTo>
                    <a:pt x="1082" y="2972"/>
                  </a:lnTo>
                  <a:lnTo>
                    <a:pt x="1041" y="2994"/>
                  </a:lnTo>
                  <a:lnTo>
                    <a:pt x="997" y="3012"/>
                  </a:lnTo>
                  <a:lnTo>
                    <a:pt x="952" y="3025"/>
                  </a:lnTo>
                  <a:lnTo>
                    <a:pt x="905" y="3033"/>
                  </a:lnTo>
                  <a:lnTo>
                    <a:pt x="857" y="3035"/>
                  </a:lnTo>
                  <a:lnTo>
                    <a:pt x="857" y="3035"/>
                  </a:lnTo>
                  <a:lnTo>
                    <a:pt x="809" y="3033"/>
                  </a:lnTo>
                  <a:lnTo>
                    <a:pt x="763" y="3025"/>
                  </a:lnTo>
                  <a:lnTo>
                    <a:pt x="718" y="3012"/>
                  </a:lnTo>
                  <a:lnTo>
                    <a:pt x="674" y="2994"/>
                  </a:lnTo>
                  <a:lnTo>
                    <a:pt x="633" y="2972"/>
                  </a:lnTo>
                  <a:lnTo>
                    <a:pt x="594" y="2945"/>
                  </a:lnTo>
                  <a:lnTo>
                    <a:pt x="558" y="2912"/>
                  </a:lnTo>
                  <a:lnTo>
                    <a:pt x="526" y="2876"/>
                  </a:lnTo>
                  <a:lnTo>
                    <a:pt x="498" y="2836"/>
                  </a:lnTo>
                  <a:lnTo>
                    <a:pt x="476" y="2795"/>
                  </a:lnTo>
                  <a:lnTo>
                    <a:pt x="458" y="2750"/>
                  </a:lnTo>
                  <a:lnTo>
                    <a:pt x="445" y="2706"/>
                  </a:lnTo>
                  <a:lnTo>
                    <a:pt x="438" y="2660"/>
                  </a:lnTo>
                  <a:lnTo>
                    <a:pt x="435" y="2613"/>
                  </a:lnTo>
                  <a:lnTo>
                    <a:pt x="438" y="2568"/>
                  </a:lnTo>
                  <a:lnTo>
                    <a:pt x="445" y="2521"/>
                  </a:lnTo>
                  <a:lnTo>
                    <a:pt x="458" y="2477"/>
                  </a:lnTo>
                  <a:lnTo>
                    <a:pt x="476" y="2433"/>
                  </a:lnTo>
                  <a:lnTo>
                    <a:pt x="498" y="2391"/>
                  </a:lnTo>
                  <a:lnTo>
                    <a:pt x="526" y="2351"/>
                  </a:lnTo>
                  <a:lnTo>
                    <a:pt x="558" y="2314"/>
                  </a:lnTo>
                  <a:lnTo>
                    <a:pt x="1279" y="1594"/>
                  </a:lnTo>
                  <a:lnTo>
                    <a:pt x="1315" y="1563"/>
                  </a:lnTo>
                  <a:lnTo>
                    <a:pt x="1353" y="1535"/>
                  </a:lnTo>
                  <a:lnTo>
                    <a:pt x="1394" y="1512"/>
                  </a:lnTo>
                  <a:lnTo>
                    <a:pt x="1437" y="1494"/>
                  </a:lnTo>
                  <a:lnTo>
                    <a:pt x="1483" y="1481"/>
                  </a:lnTo>
                  <a:lnTo>
                    <a:pt x="1530" y="1473"/>
                  </a:lnTo>
                  <a:lnTo>
                    <a:pt x="1578" y="1471"/>
                  </a:lnTo>
                  <a:lnTo>
                    <a:pt x="1625" y="1473"/>
                  </a:lnTo>
                  <a:lnTo>
                    <a:pt x="1672" y="1481"/>
                  </a:lnTo>
                  <a:lnTo>
                    <a:pt x="1717" y="1494"/>
                  </a:lnTo>
                  <a:lnTo>
                    <a:pt x="1760" y="1512"/>
                  </a:lnTo>
                  <a:lnTo>
                    <a:pt x="1801" y="1534"/>
                  </a:lnTo>
                  <a:lnTo>
                    <a:pt x="1840" y="1562"/>
                  </a:lnTo>
                  <a:lnTo>
                    <a:pt x="1876" y="1594"/>
                  </a:lnTo>
                  <a:lnTo>
                    <a:pt x="1909" y="1630"/>
                  </a:lnTo>
                  <a:lnTo>
                    <a:pt x="1936" y="1670"/>
                  </a:lnTo>
                  <a:lnTo>
                    <a:pt x="1960" y="1713"/>
                  </a:lnTo>
                  <a:lnTo>
                    <a:pt x="1978" y="1757"/>
                  </a:lnTo>
                  <a:lnTo>
                    <a:pt x="1990" y="1803"/>
                  </a:lnTo>
                  <a:lnTo>
                    <a:pt x="1998" y="1851"/>
                  </a:lnTo>
                  <a:lnTo>
                    <a:pt x="2034" y="1834"/>
                  </a:lnTo>
                  <a:lnTo>
                    <a:pt x="2067" y="1812"/>
                  </a:lnTo>
                  <a:lnTo>
                    <a:pt x="2098" y="1785"/>
                  </a:lnTo>
                  <a:lnTo>
                    <a:pt x="2255" y="1628"/>
                  </a:lnTo>
                  <a:lnTo>
                    <a:pt x="2231" y="1573"/>
                  </a:lnTo>
                  <a:lnTo>
                    <a:pt x="2202" y="1520"/>
                  </a:lnTo>
                  <a:lnTo>
                    <a:pt x="2170" y="1471"/>
                  </a:lnTo>
                  <a:lnTo>
                    <a:pt x="2133" y="1423"/>
                  </a:lnTo>
                  <a:lnTo>
                    <a:pt x="2092" y="1379"/>
                  </a:lnTo>
                  <a:lnTo>
                    <a:pt x="2049" y="1340"/>
                  </a:lnTo>
                  <a:lnTo>
                    <a:pt x="2005" y="1305"/>
                  </a:lnTo>
                  <a:lnTo>
                    <a:pt x="1959" y="1273"/>
                  </a:lnTo>
                  <a:lnTo>
                    <a:pt x="1910" y="1246"/>
                  </a:lnTo>
                  <a:lnTo>
                    <a:pt x="1858" y="1222"/>
                  </a:lnTo>
                  <a:lnTo>
                    <a:pt x="1805" y="1202"/>
                  </a:lnTo>
                  <a:lnTo>
                    <a:pt x="1741" y="1185"/>
                  </a:lnTo>
                  <a:lnTo>
                    <a:pt x="1676" y="1172"/>
                  </a:lnTo>
                  <a:lnTo>
                    <a:pt x="1609" y="1167"/>
                  </a:lnTo>
                  <a:close/>
                  <a:moveTo>
                    <a:pt x="2612" y="566"/>
                  </a:moveTo>
                  <a:lnTo>
                    <a:pt x="2574" y="569"/>
                  </a:lnTo>
                  <a:lnTo>
                    <a:pt x="2536" y="577"/>
                  </a:lnTo>
                  <a:lnTo>
                    <a:pt x="2500" y="588"/>
                  </a:lnTo>
                  <a:lnTo>
                    <a:pt x="2466" y="605"/>
                  </a:lnTo>
                  <a:lnTo>
                    <a:pt x="2435" y="626"/>
                  </a:lnTo>
                  <a:lnTo>
                    <a:pt x="2406" y="652"/>
                  </a:lnTo>
                  <a:lnTo>
                    <a:pt x="1942" y="1116"/>
                  </a:lnTo>
                  <a:lnTo>
                    <a:pt x="1995" y="1142"/>
                  </a:lnTo>
                  <a:lnTo>
                    <a:pt x="2045" y="1173"/>
                  </a:lnTo>
                  <a:lnTo>
                    <a:pt x="2094" y="1208"/>
                  </a:lnTo>
                  <a:lnTo>
                    <a:pt x="2140" y="1245"/>
                  </a:lnTo>
                  <a:lnTo>
                    <a:pt x="2184" y="1286"/>
                  </a:lnTo>
                  <a:lnTo>
                    <a:pt x="2226" y="1330"/>
                  </a:lnTo>
                  <a:lnTo>
                    <a:pt x="2263" y="1377"/>
                  </a:lnTo>
                  <a:lnTo>
                    <a:pt x="2297" y="1425"/>
                  </a:lnTo>
                  <a:lnTo>
                    <a:pt x="2327" y="1476"/>
                  </a:lnTo>
                  <a:lnTo>
                    <a:pt x="2354" y="1529"/>
                  </a:lnTo>
                  <a:lnTo>
                    <a:pt x="2819" y="1064"/>
                  </a:lnTo>
                  <a:lnTo>
                    <a:pt x="2844" y="1036"/>
                  </a:lnTo>
                  <a:lnTo>
                    <a:pt x="2865" y="1004"/>
                  </a:lnTo>
                  <a:lnTo>
                    <a:pt x="2882" y="970"/>
                  </a:lnTo>
                  <a:lnTo>
                    <a:pt x="2894" y="934"/>
                  </a:lnTo>
                  <a:lnTo>
                    <a:pt x="2901" y="896"/>
                  </a:lnTo>
                  <a:lnTo>
                    <a:pt x="2903" y="858"/>
                  </a:lnTo>
                  <a:lnTo>
                    <a:pt x="2901" y="819"/>
                  </a:lnTo>
                  <a:lnTo>
                    <a:pt x="2894" y="782"/>
                  </a:lnTo>
                  <a:lnTo>
                    <a:pt x="2882" y="747"/>
                  </a:lnTo>
                  <a:lnTo>
                    <a:pt x="2865" y="713"/>
                  </a:lnTo>
                  <a:lnTo>
                    <a:pt x="2844" y="681"/>
                  </a:lnTo>
                  <a:lnTo>
                    <a:pt x="2819" y="652"/>
                  </a:lnTo>
                  <a:lnTo>
                    <a:pt x="2789" y="626"/>
                  </a:lnTo>
                  <a:lnTo>
                    <a:pt x="2758" y="605"/>
                  </a:lnTo>
                  <a:lnTo>
                    <a:pt x="2724" y="588"/>
                  </a:lnTo>
                  <a:lnTo>
                    <a:pt x="2688" y="577"/>
                  </a:lnTo>
                  <a:lnTo>
                    <a:pt x="2651" y="569"/>
                  </a:lnTo>
                  <a:lnTo>
                    <a:pt x="2612" y="566"/>
                  </a:lnTo>
                  <a:lnTo>
                    <a:pt x="2612" y="566"/>
                  </a:lnTo>
                  <a:close/>
                  <a:moveTo>
                    <a:pt x="2612" y="131"/>
                  </a:moveTo>
                  <a:lnTo>
                    <a:pt x="2548" y="134"/>
                  </a:lnTo>
                  <a:lnTo>
                    <a:pt x="2484" y="143"/>
                  </a:lnTo>
                  <a:lnTo>
                    <a:pt x="2423" y="155"/>
                  </a:lnTo>
                  <a:lnTo>
                    <a:pt x="2363" y="174"/>
                  </a:lnTo>
                  <a:lnTo>
                    <a:pt x="2305" y="199"/>
                  </a:lnTo>
                  <a:lnTo>
                    <a:pt x="2249" y="228"/>
                  </a:lnTo>
                  <a:lnTo>
                    <a:pt x="2196" y="262"/>
                  </a:lnTo>
                  <a:lnTo>
                    <a:pt x="2145" y="300"/>
                  </a:lnTo>
                  <a:lnTo>
                    <a:pt x="2098" y="343"/>
                  </a:lnTo>
                  <a:lnTo>
                    <a:pt x="1385" y="1057"/>
                  </a:lnTo>
                  <a:lnTo>
                    <a:pt x="1454" y="1044"/>
                  </a:lnTo>
                  <a:lnTo>
                    <a:pt x="1525" y="1037"/>
                  </a:lnTo>
                  <a:lnTo>
                    <a:pt x="1596" y="1036"/>
                  </a:lnTo>
                  <a:lnTo>
                    <a:pt x="1666" y="1040"/>
                  </a:lnTo>
                  <a:lnTo>
                    <a:pt x="1737" y="1051"/>
                  </a:lnTo>
                  <a:lnTo>
                    <a:pt x="1807" y="1066"/>
                  </a:lnTo>
                  <a:lnTo>
                    <a:pt x="2313" y="560"/>
                  </a:lnTo>
                  <a:lnTo>
                    <a:pt x="2349" y="527"/>
                  </a:lnTo>
                  <a:lnTo>
                    <a:pt x="2388" y="499"/>
                  </a:lnTo>
                  <a:lnTo>
                    <a:pt x="2429" y="477"/>
                  </a:lnTo>
                  <a:lnTo>
                    <a:pt x="2473" y="459"/>
                  </a:lnTo>
                  <a:lnTo>
                    <a:pt x="2517" y="447"/>
                  </a:lnTo>
                  <a:lnTo>
                    <a:pt x="2564" y="438"/>
                  </a:lnTo>
                  <a:lnTo>
                    <a:pt x="2612" y="436"/>
                  </a:lnTo>
                  <a:lnTo>
                    <a:pt x="2612" y="436"/>
                  </a:lnTo>
                  <a:lnTo>
                    <a:pt x="2660" y="438"/>
                  </a:lnTo>
                  <a:lnTo>
                    <a:pt x="2707" y="447"/>
                  </a:lnTo>
                  <a:lnTo>
                    <a:pt x="2752" y="459"/>
                  </a:lnTo>
                  <a:lnTo>
                    <a:pt x="2796" y="477"/>
                  </a:lnTo>
                  <a:lnTo>
                    <a:pt x="2837" y="499"/>
                  </a:lnTo>
                  <a:lnTo>
                    <a:pt x="2875" y="527"/>
                  </a:lnTo>
                  <a:lnTo>
                    <a:pt x="2911" y="560"/>
                  </a:lnTo>
                  <a:lnTo>
                    <a:pt x="2942" y="596"/>
                  </a:lnTo>
                  <a:lnTo>
                    <a:pt x="2970" y="634"/>
                  </a:lnTo>
                  <a:lnTo>
                    <a:pt x="2993" y="675"/>
                  </a:lnTo>
                  <a:lnTo>
                    <a:pt x="3011" y="718"/>
                  </a:lnTo>
                  <a:lnTo>
                    <a:pt x="3023" y="763"/>
                  </a:lnTo>
                  <a:lnTo>
                    <a:pt x="3032" y="810"/>
                  </a:lnTo>
                  <a:lnTo>
                    <a:pt x="3034" y="858"/>
                  </a:lnTo>
                  <a:lnTo>
                    <a:pt x="3032" y="906"/>
                  </a:lnTo>
                  <a:lnTo>
                    <a:pt x="3023" y="952"/>
                  </a:lnTo>
                  <a:lnTo>
                    <a:pt x="3011" y="998"/>
                  </a:lnTo>
                  <a:lnTo>
                    <a:pt x="2993" y="1041"/>
                  </a:lnTo>
                  <a:lnTo>
                    <a:pt x="2970" y="1082"/>
                  </a:lnTo>
                  <a:lnTo>
                    <a:pt x="2942" y="1121"/>
                  </a:lnTo>
                  <a:lnTo>
                    <a:pt x="2911" y="1157"/>
                  </a:lnTo>
                  <a:lnTo>
                    <a:pt x="2191" y="1877"/>
                  </a:lnTo>
                  <a:lnTo>
                    <a:pt x="2155" y="1909"/>
                  </a:lnTo>
                  <a:lnTo>
                    <a:pt x="2117" y="1936"/>
                  </a:lnTo>
                  <a:lnTo>
                    <a:pt x="2075" y="1959"/>
                  </a:lnTo>
                  <a:lnTo>
                    <a:pt x="2031" y="1978"/>
                  </a:lnTo>
                  <a:lnTo>
                    <a:pt x="1986" y="1990"/>
                  </a:lnTo>
                  <a:lnTo>
                    <a:pt x="1940" y="1999"/>
                  </a:lnTo>
                  <a:lnTo>
                    <a:pt x="1891" y="2001"/>
                  </a:lnTo>
                  <a:lnTo>
                    <a:pt x="1844" y="1999"/>
                  </a:lnTo>
                  <a:lnTo>
                    <a:pt x="1797" y="1990"/>
                  </a:lnTo>
                  <a:lnTo>
                    <a:pt x="1752" y="1978"/>
                  </a:lnTo>
                  <a:lnTo>
                    <a:pt x="1709" y="1960"/>
                  </a:lnTo>
                  <a:lnTo>
                    <a:pt x="1667" y="1937"/>
                  </a:lnTo>
                  <a:lnTo>
                    <a:pt x="1629" y="1910"/>
                  </a:lnTo>
                  <a:lnTo>
                    <a:pt x="1594" y="1877"/>
                  </a:lnTo>
                  <a:lnTo>
                    <a:pt x="1561" y="1841"/>
                  </a:lnTo>
                  <a:lnTo>
                    <a:pt x="1532" y="1801"/>
                  </a:lnTo>
                  <a:lnTo>
                    <a:pt x="1510" y="1759"/>
                  </a:lnTo>
                  <a:lnTo>
                    <a:pt x="1492" y="1715"/>
                  </a:lnTo>
                  <a:lnTo>
                    <a:pt x="1480" y="1668"/>
                  </a:lnTo>
                  <a:lnTo>
                    <a:pt x="1472" y="1621"/>
                  </a:lnTo>
                  <a:lnTo>
                    <a:pt x="1435" y="1638"/>
                  </a:lnTo>
                  <a:lnTo>
                    <a:pt x="1402" y="1660"/>
                  </a:lnTo>
                  <a:lnTo>
                    <a:pt x="1372" y="1686"/>
                  </a:lnTo>
                  <a:lnTo>
                    <a:pt x="1215" y="1843"/>
                  </a:lnTo>
                  <a:lnTo>
                    <a:pt x="1239" y="1898"/>
                  </a:lnTo>
                  <a:lnTo>
                    <a:pt x="1267" y="1951"/>
                  </a:lnTo>
                  <a:lnTo>
                    <a:pt x="1300" y="2001"/>
                  </a:lnTo>
                  <a:lnTo>
                    <a:pt x="1337" y="2048"/>
                  </a:lnTo>
                  <a:lnTo>
                    <a:pt x="1377" y="2093"/>
                  </a:lnTo>
                  <a:lnTo>
                    <a:pt x="1419" y="2132"/>
                  </a:lnTo>
                  <a:lnTo>
                    <a:pt x="1464" y="2168"/>
                  </a:lnTo>
                  <a:lnTo>
                    <a:pt x="1511" y="2198"/>
                  </a:lnTo>
                  <a:lnTo>
                    <a:pt x="1560" y="2226"/>
                  </a:lnTo>
                  <a:lnTo>
                    <a:pt x="1611" y="2250"/>
                  </a:lnTo>
                  <a:lnTo>
                    <a:pt x="1664" y="2269"/>
                  </a:lnTo>
                  <a:lnTo>
                    <a:pt x="1729" y="2287"/>
                  </a:lnTo>
                  <a:lnTo>
                    <a:pt x="1794" y="2300"/>
                  </a:lnTo>
                  <a:lnTo>
                    <a:pt x="1859" y="2305"/>
                  </a:lnTo>
                  <a:lnTo>
                    <a:pt x="1926" y="2305"/>
                  </a:lnTo>
                  <a:lnTo>
                    <a:pt x="1991" y="2298"/>
                  </a:lnTo>
                  <a:lnTo>
                    <a:pt x="2056" y="2287"/>
                  </a:lnTo>
                  <a:lnTo>
                    <a:pt x="2120" y="2269"/>
                  </a:lnTo>
                  <a:lnTo>
                    <a:pt x="2181" y="2246"/>
                  </a:lnTo>
                  <a:lnTo>
                    <a:pt x="2241" y="2216"/>
                  </a:lnTo>
                  <a:lnTo>
                    <a:pt x="2286" y="2190"/>
                  </a:lnTo>
                  <a:lnTo>
                    <a:pt x="2328" y="2161"/>
                  </a:lnTo>
                  <a:lnTo>
                    <a:pt x="2368" y="2129"/>
                  </a:lnTo>
                  <a:lnTo>
                    <a:pt x="2406" y="2093"/>
                  </a:lnTo>
                  <a:lnTo>
                    <a:pt x="3126" y="1373"/>
                  </a:lnTo>
                  <a:lnTo>
                    <a:pt x="3169" y="1326"/>
                  </a:lnTo>
                  <a:lnTo>
                    <a:pt x="3206" y="1278"/>
                  </a:lnTo>
                  <a:lnTo>
                    <a:pt x="3239" y="1226"/>
                  </a:lnTo>
                  <a:lnTo>
                    <a:pt x="3267" y="1173"/>
                  </a:lnTo>
                  <a:lnTo>
                    <a:pt x="3292" y="1118"/>
                  </a:lnTo>
                  <a:lnTo>
                    <a:pt x="3309" y="1062"/>
                  </a:lnTo>
                  <a:lnTo>
                    <a:pt x="3324" y="1004"/>
                  </a:lnTo>
                  <a:lnTo>
                    <a:pt x="3334" y="946"/>
                  </a:lnTo>
                  <a:lnTo>
                    <a:pt x="3338" y="887"/>
                  </a:lnTo>
                  <a:lnTo>
                    <a:pt x="3338" y="829"/>
                  </a:lnTo>
                  <a:lnTo>
                    <a:pt x="3334" y="770"/>
                  </a:lnTo>
                  <a:lnTo>
                    <a:pt x="3324" y="712"/>
                  </a:lnTo>
                  <a:lnTo>
                    <a:pt x="3309" y="655"/>
                  </a:lnTo>
                  <a:lnTo>
                    <a:pt x="3292" y="598"/>
                  </a:lnTo>
                  <a:lnTo>
                    <a:pt x="3267" y="543"/>
                  </a:lnTo>
                  <a:lnTo>
                    <a:pt x="3239" y="490"/>
                  </a:lnTo>
                  <a:lnTo>
                    <a:pt x="3206" y="439"/>
                  </a:lnTo>
                  <a:lnTo>
                    <a:pt x="3169" y="390"/>
                  </a:lnTo>
                  <a:lnTo>
                    <a:pt x="3126" y="344"/>
                  </a:lnTo>
                  <a:lnTo>
                    <a:pt x="3078" y="300"/>
                  </a:lnTo>
                  <a:lnTo>
                    <a:pt x="3029" y="262"/>
                  </a:lnTo>
                  <a:lnTo>
                    <a:pt x="2975" y="228"/>
                  </a:lnTo>
                  <a:lnTo>
                    <a:pt x="2919" y="199"/>
                  </a:lnTo>
                  <a:lnTo>
                    <a:pt x="2861" y="174"/>
                  </a:lnTo>
                  <a:lnTo>
                    <a:pt x="2802" y="155"/>
                  </a:lnTo>
                  <a:lnTo>
                    <a:pt x="2740" y="143"/>
                  </a:lnTo>
                  <a:lnTo>
                    <a:pt x="2676" y="134"/>
                  </a:lnTo>
                  <a:lnTo>
                    <a:pt x="2612" y="131"/>
                  </a:lnTo>
                  <a:lnTo>
                    <a:pt x="2612" y="131"/>
                  </a:lnTo>
                  <a:close/>
                  <a:moveTo>
                    <a:pt x="2612" y="0"/>
                  </a:moveTo>
                  <a:lnTo>
                    <a:pt x="2612" y="0"/>
                  </a:lnTo>
                  <a:lnTo>
                    <a:pt x="2680" y="3"/>
                  </a:lnTo>
                  <a:lnTo>
                    <a:pt x="2748" y="11"/>
                  </a:lnTo>
                  <a:lnTo>
                    <a:pt x="2813" y="24"/>
                  </a:lnTo>
                  <a:lnTo>
                    <a:pt x="2878" y="42"/>
                  </a:lnTo>
                  <a:lnTo>
                    <a:pt x="2941" y="66"/>
                  </a:lnTo>
                  <a:lnTo>
                    <a:pt x="3001" y="93"/>
                  </a:lnTo>
                  <a:lnTo>
                    <a:pt x="3059" y="126"/>
                  </a:lnTo>
                  <a:lnTo>
                    <a:pt x="3115" y="163"/>
                  </a:lnTo>
                  <a:lnTo>
                    <a:pt x="3168" y="205"/>
                  </a:lnTo>
                  <a:lnTo>
                    <a:pt x="3219" y="251"/>
                  </a:lnTo>
                  <a:lnTo>
                    <a:pt x="3266" y="303"/>
                  </a:lnTo>
                  <a:lnTo>
                    <a:pt x="3308" y="358"/>
                  </a:lnTo>
                  <a:lnTo>
                    <a:pt x="3346" y="415"/>
                  </a:lnTo>
                  <a:lnTo>
                    <a:pt x="3379" y="474"/>
                  </a:lnTo>
                  <a:lnTo>
                    <a:pt x="3407" y="535"/>
                  </a:lnTo>
                  <a:lnTo>
                    <a:pt x="3429" y="598"/>
                  </a:lnTo>
                  <a:lnTo>
                    <a:pt x="3447" y="662"/>
                  </a:lnTo>
                  <a:lnTo>
                    <a:pt x="3459" y="726"/>
                  </a:lnTo>
                  <a:lnTo>
                    <a:pt x="3467" y="792"/>
                  </a:lnTo>
                  <a:lnTo>
                    <a:pt x="3469" y="858"/>
                  </a:lnTo>
                  <a:lnTo>
                    <a:pt x="3467" y="924"/>
                  </a:lnTo>
                  <a:lnTo>
                    <a:pt x="3459" y="989"/>
                  </a:lnTo>
                  <a:lnTo>
                    <a:pt x="3447" y="1055"/>
                  </a:lnTo>
                  <a:lnTo>
                    <a:pt x="3429" y="1118"/>
                  </a:lnTo>
                  <a:lnTo>
                    <a:pt x="3407" y="1182"/>
                  </a:lnTo>
                  <a:lnTo>
                    <a:pt x="3379" y="1242"/>
                  </a:lnTo>
                  <a:lnTo>
                    <a:pt x="3346" y="1302"/>
                  </a:lnTo>
                  <a:lnTo>
                    <a:pt x="3308" y="1359"/>
                  </a:lnTo>
                  <a:lnTo>
                    <a:pt x="3266" y="1413"/>
                  </a:lnTo>
                  <a:lnTo>
                    <a:pt x="3219" y="1464"/>
                  </a:lnTo>
                  <a:lnTo>
                    <a:pt x="2498" y="2186"/>
                  </a:lnTo>
                  <a:lnTo>
                    <a:pt x="2457" y="2224"/>
                  </a:lnTo>
                  <a:lnTo>
                    <a:pt x="2413" y="2259"/>
                  </a:lnTo>
                  <a:lnTo>
                    <a:pt x="2368" y="2292"/>
                  </a:lnTo>
                  <a:lnTo>
                    <a:pt x="2321" y="2322"/>
                  </a:lnTo>
                  <a:lnTo>
                    <a:pt x="2291" y="2369"/>
                  </a:lnTo>
                  <a:lnTo>
                    <a:pt x="2258" y="2415"/>
                  </a:lnTo>
                  <a:lnTo>
                    <a:pt x="2222" y="2458"/>
                  </a:lnTo>
                  <a:lnTo>
                    <a:pt x="2184" y="2499"/>
                  </a:lnTo>
                  <a:lnTo>
                    <a:pt x="1464" y="3220"/>
                  </a:lnTo>
                  <a:lnTo>
                    <a:pt x="1412" y="3268"/>
                  </a:lnTo>
                  <a:lnTo>
                    <a:pt x="1357" y="3311"/>
                  </a:lnTo>
                  <a:lnTo>
                    <a:pt x="1300" y="3348"/>
                  </a:lnTo>
                  <a:lnTo>
                    <a:pt x="1241" y="3381"/>
                  </a:lnTo>
                  <a:lnTo>
                    <a:pt x="1180" y="3408"/>
                  </a:lnTo>
                  <a:lnTo>
                    <a:pt x="1118" y="3431"/>
                  </a:lnTo>
                  <a:lnTo>
                    <a:pt x="1053" y="3448"/>
                  </a:lnTo>
                  <a:lnTo>
                    <a:pt x="989" y="3461"/>
                  </a:lnTo>
                  <a:lnTo>
                    <a:pt x="923" y="3468"/>
                  </a:lnTo>
                  <a:lnTo>
                    <a:pt x="857" y="3471"/>
                  </a:lnTo>
                  <a:lnTo>
                    <a:pt x="791" y="3468"/>
                  </a:lnTo>
                  <a:lnTo>
                    <a:pt x="726" y="3461"/>
                  </a:lnTo>
                  <a:lnTo>
                    <a:pt x="661" y="3448"/>
                  </a:lnTo>
                  <a:lnTo>
                    <a:pt x="597" y="3431"/>
                  </a:lnTo>
                  <a:lnTo>
                    <a:pt x="534" y="3408"/>
                  </a:lnTo>
                  <a:lnTo>
                    <a:pt x="474" y="3381"/>
                  </a:lnTo>
                  <a:lnTo>
                    <a:pt x="414" y="3348"/>
                  </a:lnTo>
                  <a:lnTo>
                    <a:pt x="357" y="3311"/>
                  </a:lnTo>
                  <a:lnTo>
                    <a:pt x="303" y="3268"/>
                  </a:lnTo>
                  <a:lnTo>
                    <a:pt x="251" y="3220"/>
                  </a:lnTo>
                  <a:lnTo>
                    <a:pt x="204" y="3168"/>
                  </a:lnTo>
                  <a:lnTo>
                    <a:pt x="160" y="3114"/>
                  </a:lnTo>
                  <a:lnTo>
                    <a:pt x="123" y="3057"/>
                  </a:lnTo>
                  <a:lnTo>
                    <a:pt x="91" y="2997"/>
                  </a:lnTo>
                  <a:lnTo>
                    <a:pt x="63" y="2936"/>
                  </a:lnTo>
                  <a:lnTo>
                    <a:pt x="40" y="2874"/>
                  </a:lnTo>
                  <a:lnTo>
                    <a:pt x="23" y="2809"/>
                  </a:lnTo>
                  <a:lnTo>
                    <a:pt x="10" y="2745"/>
                  </a:lnTo>
                  <a:lnTo>
                    <a:pt x="3" y="2680"/>
                  </a:lnTo>
                  <a:lnTo>
                    <a:pt x="0" y="2613"/>
                  </a:lnTo>
                  <a:lnTo>
                    <a:pt x="3" y="2548"/>
                  </a:lnTo>
                  <a:lnTo>
                    <a:pt x="10" y="2482"/>
                  </a:lnTo>
                  <a:lnTo>
                    <a:pt x="23" y="2417"/>
                  </a:lnTo>
                  <a:lnTo>
                    <a:pt x="40" y="2353"/>
                  </a:lnTo>
                  <a:lnTo>
                    <a:pt x="63" y="2290"/>
                  </a:lnTo>
                  <a:lnTo>
                    <a:pt x="91" y="2230"/>
                  </a:lnTo>
                  <a:lnTo>
                    <a:pt x="123" y="2170"/>
                  </a:lnTo>
                  <a:lnTo>
                    <a:pt x="160" y="2113"/>
                  </a:lnTo>
                  <a:lnTo>
                    <a:pt x="204" y="2059"/>
                  </a:lnTo>
                  <a:lnTo>
                    <a:pt x="251" y="2007"/>
                  </a:lnTo>
                  <a:lnTo>
                    <a:pt x="971" y="1286"/>
                  </a:lnTo>
                  <a:lnTo>
                    <a:pt x="1012" y="1248"/>
                  </a:lnTo>
                  <a:lnTo>
                    <a:pt x="1056" y="1212"/>
                  </a:lnTo>
                  <a:lnTo>
                    <a:pt x="1102" y="1179"/>
                  </a:lnTo>
                  <a:lnTo>
                    <a:pt x="1149" y="1150"/>
                  </a:lnTo>
                  <a:lnTo>
                    <a:pt x="1179" y="1102"/>
                  </a:lnTo>
                  <a:lnTo>
                    <a:pt x="1211" y="1057"/>
                  </a:lnTo>
                  <a:lnTo>
                    <a:pt x="1246" y="1014"/>
                  </a:lnTo>
                  <a:lnTo>
                    <a:pt x="1285" y="972"/>
                  </a:lnTo>
                  <a:lnTo>
                    <a:pt x="2006" y="251"/>
                  </a:lnTo>
                  <a:lnTo>
                    <a:pt x="2056" y="205"/>
                  </a:lnTo>
                  <a:lnTo>
                    <a:pt x="2109" y="163"/>
                  </a:lnTo>
                  <a:lnTo>
                    <a:pt x="2164" y="126"/>
                  </a:lnTo>
                  <a:lnTo>
                    <a:pt x="2222" y="93"/>
                  </a:lnTo>
                  <a:lnTo>
                    <a:pt x="2284" y="66"/>
                  </a:lnTo>
                  <a:lnTo>
                    <a:pt x="2346" y="42"/>
                  </a:lnTo>
                  <a:lnTo>
                    <a:pt x="2410" y="24"/>
                  </a:lnTo>
                  <a:lnTo>
                    <a:pt x="2477" y="11"/>
                  </a:lnTo>
                  <a:lnTo>
                    <a:pt x="2543" y="3"/>
                  </a:lnTo>
                  <a:lnTo>
                    <a:pt x="26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 name="Rectangle 53"/>
          <p:cNvSpPr/>
          <p:nvPr/>
        </p:nvSpPr>
        <p:spPr>
          <a:xfrm>
            <a:off x="8675804" y="4497906"/>
            <a:ext cx="2682527" cy="82067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Government support is important to build startup</a:t>
            </a:r>
            <a:r>
              <a:rPr kumimoji="0" lang="en-US" sz="11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ecosystem, maintain professional service</a:t>
            </a:r>
            <a:endParaRPr kumimoji="0" lang="id-ID"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55" name="TextBox 54"/>
          <p:cNvSpPr txBox="1"/>
          <p:nvPr/>
        </p:nvSpPr>
        <p:spPr>
          <a:xfrm>
            <a:off x="9004433" y="4158384"/>
            <a:ext cx="18866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Government</a:t>
            </a:r>
            <a:r>
              <a:rPr kumimoji="0" lang="en-US" sz="1400" b="1" i="0" u="none" strike="noStrike" kern="1200" cap="none" spc="0" normalizeH="0" noProof="0" dirty="0">
                <a:ln>
                  <a:noFill/>
                </a:ln>
                <a:solidFill>
                  <a:srgbClr val="FF9933"/>
                </a:solidFill>
                <a:effectLst/>
                <a:uLnTx/>
                <a:uFillTx/>
                <a:latin typeface="Lato Black" panose="020F0A02020204030203" pitchFamily="34" charset="0"/>
                <a:ea typeface="+mn-ea"/>
                <a:cs typeface="+mn-cs"/>
              </a:rPr>
              <a:t> Support</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grpSp>
        <p:nvGrpSpPr>
          <p:cNvPr id="6" name="Group 5">
            <a:extLst>
              <a:ext uri="{FF2B5EF4-FFF2-40B4-BE49-F238E27FC236}">
                <a16:creationId xmlns:a16="http://schemas.microsoft.com/office/drawing/2014/main" id="{6A159F08-307A-4041-8B8E-AE341B83116C}"/>
              </a:ext>
            </a:extLst>
          </p:cNvPr>
          <p:cNvGrpSpPr/>
          <p:nvPr/>
        </p:nvGrpSpPr>
        <p:grpSpPr>
          <a:xfrm>
            <a:off x="5419937" y="2731040"/>
            <a:ext cx="1282212" cy="1272550"/>
            <a:chOff x="8758342" y="1955422"/>
            <a:chExt cx="969818" cy="969818"/>
          </a:xfrm>
        </p:grpSpPr>
        <p:sp>
          <p:nvSpPr>
            <p:cNvPr id="23" name="Oval 22">
              <a:extLst>
                <a:ext uri="{FF2B5EF4-FFF2-40B4-BE49-F238E27FC236}">
                  <a16:creationId xmlns:a16="http://schemas.microsoft.com/office/drawing/2014/main" id="{0467507C-592A-4DBD-A31B-7BAD2D629206}"/>
                </a:ext>
              </a:extLst>
            </p:cNvPr>
            <p:cNvSpPr/>
            <p:nvPr/>
          </p:nvSpPr>
          <p:spPr>
            <a:xfrm>
              <a:off x="8758342" y="1955422"/>
              <a:ext cx="969818" cy="96981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ACE647B-AC6C-45E2-BEFD-E58136DF956D}"/>
                </a:ext>
              </a:extLst>
            </p:cNvPr>
            <p:cNvGrpSpPr/>
            <p:nvPr/>
          </p:nvGrpSpPr>
          <p:grpSpPr>
            <a:xfrm>
              <a:off x="9076200" y="2278145"/>
              <a:ext cx="324399" cy="320369"/>
              <a:chOff x="819150" y="-1422400"/>
              <a:chExt cx="766763" cy="757237"/>
            </a:xfrm>
            <a:solidFill>
              <a:schemeClr val="bg1"/>
            </a:solidFill>
          </p:grpSpPr>
          <p:sp>
            <p:nvSpPr>
              <p:cNvPr id="25" name="Freeform 590">
                <a:extLst>
                  <a:ext uri="{FF2B5EF4-FFF2-40B4-BE49-F238E27FC236}">
                    <a16:creationId xmlns:a16="http://schemas.microsoft.com/office/drawing/2014/main" id="{978CF18D-B3FE-42BB-9E4C-49B0552FDBCD}"/>
                  </a:ext>
                </a:extLst>
              </p:cNvPr>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91">
                <a:extLst>
                  <a:ext uri="{FF2B5EF4-FFF2-40B4-BE49-F238E27FC236}">
                    <a16:creationId xmlns:a16="http://schemas.microsoft.com/office/drawing/2014/main" id="{AF7C578E-2F48-4E6F-A25F-D5C487D77CD6}"/>
                  </a:ext>
                </a:extLst>
              </p:cNvPr>
              <p:cNvSpPr>
                <a:spLocks/>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92">
                <a:extLst>
                  <a:ext uri="{FF2B5EF4-FFF2-40B4-BE49-F238E27FC236}">
                    <a16:creationId xmlns:a16="http://schemas.microsoft.com/office/drawing/2014/main" id="{475F4871-39EF-451E-8425-95B49338058F}"/>
                  </a:ext>
                </a:extLst>
              </p:cNvPr>
              <p:cNvSpPr>
                <a:spLocks/>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93">
                <a:extLst>
                  <a:ext uri="{FF2B5EF4-FFF2-40B4-BE49-F238E27FC236}">
                    <a16:creationId xmlns:a16="http://schemas.microsoft.com/office/drawing/2014/main" id="{1A62AB1D-388C-4E06-A90B-96FA55379DD9}"/>
                  </a:ext>
                </a:extLst>
              </p:cNvPr>
              <p:cNvSpPr>
                <a:spLocks/>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94">
                <a:extLst>
                  <a:ext uri="{FF2B5EF4-FFF2-40B4-BE49-F238E27FC236}">
                    <a16:creationId xmlns:a16="http://schemas.microsoft.com/office/drawing/2014/main" id="{F21AA70A-920E-42E6-99B0-C82C79CAD66B}"/>
                  </a:ext>
                </a:extLst>
              </p:cNvPr>
              <p:cNvSpPr>
                <a:spLocks/>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95">
                <a:extLst>
                  <a:ext uri="{FF2B5EF4-FFF2-40B4-BE49-F238E27FC236}">
                    <a16:creationId xmlns:a16="http://schemas.microsoft.com/office/drawing/2014/main" id="{C08AA72C-5FEE-4CFE-B1FF-FD60ECC420F4}"/>
                  </a:ext>
                </a:extLst>
              </p:cNvPr>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Rectangle 31">
            <a:extLst>
              <a:ext uri="{FF2B5EF4-FFF2-40B4-BE49-F238E27FC236}">
                <a16:creationId xmlns:a16="http://schemas.microsoft.com/office/drawing/2014/main" id="{71B34211-C0BA-4D2B-9475-D5FD9BCD3790}"/>
              </a:ext>
            </a:extLst>
          </p:cNvPr>
          <p:cNvSpPr/>
          <p:nvPr/>
        </p:nvSpPr>
        <p:spPr>
          <a:xfrm>
            <a:off x="810343" y="4497906"/>
            <a:ext cx="2682527" cy="82067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In Australia, Startup</a:t>
            </a:r>
            <a:r>
              <a:rPr kumimoji="0" lang="en-US" sz="11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is about making profit. In Indonesia, startup is </a:t>
            </a:r>
            <a:r>
              <a:rPr kumimoji="0" lang="en-US" sz="1100" b="0" i="0" u="none" strike="noStrike" kern="1200" cap="none" spc="0" normalizeH="0" noProof="0" dirty="0" err="1">
                <a:ln>
                  <a:noFill/>
                </a:ln>
                <a:solidFill>
                  <a:prstClr val="white">
                    <a:lumMod val="50000"/>
                  </a:prstClr>
                </a:solidFill>
                <a:effectLst/>
                <a:uLnTx/>
                <a:uFillTx/>
                <a:latin typeface="Lato Light" panose="020F0302020204030203" pitchFamily="34" charset="0"/>
                <a:ea typeface="+mn-ea"/>
                <a:cs typeface="+mn-cs"/>
              </a:rPr>
              <a:t>abou</a:t>
            </a:r>
            <a:r>
              <a:rPr lang="en-US" sz="1100" dirty="0">
                <a:solidFill>
                  <a:prstClr val="white">
                    <a:lumMod val="50000"/>
                  </a:prstClr>
                </a:solidFill>
                <a:latin typeface="Lato Light" panose="020F0302020204030203" pitchFamily="34" charset="0"/>
              </a:rPr>
              <a:t>t raising fund</a:t>
            </a:r>
            <a:endParaRPr kumimoji="0" lang="id-ID"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3" name="TextBox 32">
            <a:extLst>
              <a:ext uri="{FF2B5EF4-FFF2-40B4-BE49-F238E27FC236}">
                <a16:creationId xmlns:a16="http://schemas.microsoft.com/office/drawing/2014/main" id="{A321343B-44D1-49DC-BDF4-77FE7AEF91E4}"/>
              </a:ext>
            </a:extLst>
          </p:cNvPr>
          <p:cNvSpPr txBox="1"/>
          <p:nvPr/>
        </p:nvSpPr>
        <p:spPr>
          <a:xfrm>
            <a:off x="1375648" y="4158384"/>
            <a:ext cx="15519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Profit vs Growth</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4" name="Rectangle 33">
            <a:extLst>
              <a:ext uri="{FF2B5EF4-FFF2-40B4-BE49-F238E27FC236}">
                <a16:creationId xmlns:a16="http://schemas.microsoft.com/office/drawing/2014/main" id="{0A44B073-3A5E-4187-BE19-60CADAD5E3AC}"/>
              </a:ext>
            </a:extLst>
          </p:cNvPr>
          <p:cNvSpPr/>
          <p:nvPr/>
        </p:nvSpPr>
        <p:spPr>
          <a:xfrm>
            <a:off x="4689833" y="4497906"/>
            <a:ext cx="2682527" cy="82067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Startups in Australia</a:t>
            </a:r>
            <a:r>
              <a:rPr kumimoji="0" lang="en-US" sz="11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use extensive technology, while di Indonesia, startups focus on Consumer need.</a:t>
            </a:r>
            <a:endParaRPr kumimoji="0" lang="id-ID"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5" name="TextBox 34">
            <a:extLst>
              <a:ext uri="{FF2B5EF4-FFF2-40B4-BE49-F238E27FC236}">
                <a16:creationId xmlns:a16="http://schemas.microsoft.com/office/drawing/2014/main" id="{36597163-ED78-4596-A45E-BD0CE7AF7565}"/>
              </a:ext>
            </a:extLst>
          </p:cNvPr>
          <p:cNvSpPr txBox="1"/>
          <p:nvPr/>
        </p:nvSpPr>
        <p:spPr>
          <a:xfrm>
            <a:off x="5337105" y="4158384"/>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Technology</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7" name="TextBox 36">
            <a:extLst>
              <a:ext uri="{FF2B5EF4-FFF2-40B4-BE49-F238E27FC236}">
                <a16:creationId xmlns:a16="http://schemas.microsoft.com/office/drawing/2014/main" id="{1C209464-03F3-4E99-8239-B448CB5346AF}"/>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12117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052B1-DFBB-4D88-AEFA-6A7132AA564F}"/>
              </a:ext>
            </a:extLst>
          </p:cNvPr>
          <p:cNvSpPr txBox="1"/>
          <p:nvPr/>
        </p:nvSpPr>
        <p:spPr>
          <a:xfrm>
            <a:off x="4620781" y="785369"/>
            <a:ext cx="29504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AAI</a:t>
            </a:r>
            <a:endPar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lumMod val="85000"/>
                    <a:lumOff val="15000"/>
                  </a:prstClr>
                </a:solidFill>
                <a:latin typeface="Lato Light" panose="020F0302020204030203" pitchFamily="34" charset="0"/>
              </a:rPr>
              <a:t>CONTACTS</a:t>
            </a:r>
            <a:endPar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endParaRPr>
          </a:p>
        </p:txBody>
      </p:sp>
      <p:cxnSp>
        <p:nvCxnSpPr>
          <p:cNvPr id="37" name="Straight Connector 36"/>
          <p:cNvCxnSpPr/>
          <p:nvPr/>
        </p:nvCxnSpPr>
        <p:spPr>
          <a:xfrm>
            <a:off x="2299882" y="4695585"/>
            <a:ext cx="1582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0372" y="4695585"/>
            <a:ext cx="1582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59053" y="4695585"/>
            <a:ext cx="1582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396918" y="4869756"/>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Alison Jose</a:t>
            </a:r>
            <a:endPar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58" name="TextBox 57"/>
          <p:cNvSpPr txBox="1"/>
          <p:nvPr/>
        </p:nvSpPr>
        <p:spPr>
          <a:xfrm>
            <a:off x="5427408" y="4869756"/>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Andrew</a:t>
            </a:r>
            <a:r>
              <a:rPr kumimoji="0" lang="en-US" sz="1400" b="0" i="0" u="none" strike="noStrike" kern="1200" cap="none" spc="0" normalizeH="0" noProof="0" dirty="0">
                <a:ln>
                  <a:noFill/>
                </a:ln>
                <a:solidFill>
                  <a:srgbClr val="FF9933"/>
                </a:solidFill>
                <a:effectLst/>
                <a:uLnTx/>
                <a:uFillTx/>
                <a:latin typeface="Lato Black" panose="020F0A02020204030203" pitchFamily="34" charset="0"/>
                <a:ea typeface="+mn-ea"/>
                <a:cs typeface="+mn-cs"/>
              </a:rPr>
              <a:t> Lai</a:t>
            </a:r>
            <a:endPar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59" name="TextBox 58"/>
          <p:cNvSpPr txBox="1"/>
          <p:nvPr/>
        </p:nvSpPr>
        <p:spPr>
          <a:xfrm>
            <a:off x="8138803" y="4869756"/>
            <a:ext cx="1897621" cy="307777"/>
          </a:xfrm>
          <a:prstGeom prst="rect">
            <a:avLst/>
          </a:prstGeom>
          <a:noFill/>
        </p:spPr>
        <p:txBody>
          <a:bodyPr wrap="square" rtlCol="0">
            <a:spAutoFit/>
          </a:bodyPr>
          <a:lstStyle/>
          <a:p>
            <a:pPr lvl="0" algn="ctr"/>
            <a:r>
              <a:rPr lang="id-ID" sz="1400" dirty="0">
                <a:solidFill>
                  <a:srgbClr val="FF9933"/>
                </a:solidFill>
                <a:latin typeface="Lato Black" panose="020F0A02020204030203" pitchFamily="34" charset="0"/>
              </a:rPr>
              <a:t>Orchida S Danudjaja</a:t>
            </a:r>
            <a:endPar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ndParaRPr>
          </a:p>
        </p:txBody>
      </p:sp>
      <p:sp>
        <p:nvSpPr>
          <p:cNvPr id="61" name="TextBox 60"/>
          <p:cNvSpPr txBox="1"/>
          <p:nvPr/>
        </p:nvSpPr>
        <p:spPr>
          <a:xfrm>
            <a:off x="2396918" y="5120874"/>
            <a:ext cx="13879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Sustainable</a:t>
            </a:r>
            <a:r>
              <a:rPr kumimoji="0" lang="en-US" sz="1100" b="1" i="0" u="none" strike="noStrike" kern="1200" cap="none" spc="0" normalizeH="0" noProof="0" dirty="0">
                <a:ln>
                  <a:noFill/>
                </a:ln>
                <a:solidFill>
                  <a:prstClr val="black">
                    <a:lumMod val="50000"/>
                    <a:lumOff val="50000"/>
                  </a:prstClr>
                </a:solidFill>
                <a:effectLst/>
                <a:uLnTx/>
                <a:uFillTx/>
                <a:latin typeface="Lato Light" panose="020F0302020204030203" pitchFamily="34" charset="0"/>
                <a:ea typeface="+mn-ea"/>
                <a:cs typeface="+mn-cs"/>
              </a:rPr>
              <a:t> Textile</a:t>
            </a:r>
            <a:r>
              <a:rPr kumimoji="0" lang="id-ID"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 </a:t>
            </a:r>
          </a:p>
        </p:txBody>
      </p:sp>
      <p:sp>
        <p:nvSpPr>
          <p:cNvPr id="62" name="TextBox 61"/>
          <p:cNvSpPr txBox="1"/>
          <p:nvPr/>
        </p:nvSpPr>
        <p:spPr>
          <a:xfrm>
            <a:off x="5427408" y="5120873"/>
            <a:ext cx="13879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Financial Modelling</a:t>
            </a:r>
            <a:r>
              <a:rPr kumimoji="0" lang="id-ID"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 </a:t>
            </a:r>
          </a:p>
        </p:txBody>
      </p:sp>
      <p:sp>
        <p:nvSpPr>
          <p:cNvPr id="63" name="TextBox 62"/>
          <p:cNvSpPr txBox="1"/>
          <p:nvPr/>
        </p:nvSpPr>
        <p:spPr>
          <a:xfrm>
            <a:off x="8259052" y="5120872"/>
            <a:ext cx="1582058" cy="769441"/>
          </a:xfrm>
          <a:prstGeom prst="rect">
            <a:avLst/>
          </a:prstGeom>
          <a:noFill/>
        </p:spPr>
        <p:txBody>
          <a:bodyPr wrap="square" rtlCol="0">
            <a:spAutoFit/>
          </a:bodyPr>
          <a:lstStyle/>
          <a:p>
            <a:pPr lvl="0" algn="ctr"/>
            <a:r>
              <a:rPr lang="en-US" sz="1100" b="1" dirty="0">
                <a:solidFill>
                  <a:prstClr val="black">
                    <a:lumMod val="50000"/>
                    <a:lumOff val="50000"/>
                  </a:prstClr>
                </a:solidFill>
                <a:latin typeface="Lato Light" panose="020F0302020204030203" pitchFamily="34" charset="0"/>
              </a:rPr>
              <a:t>Consul - Economics at Consulate General of the Republic of Indonesia in Melbourne</a:t>
            </a:r>
            <a:endParaRPr kumimoji="0" lang="id-ID"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pic>
        <p:nvPicPr>
          <p:cNvPr id="20" name="Picture Placeholder 19">
            <a:extLst>
              <a:ext uri="{FF2B5EF4-FFF2-40B4-BE49-F238E27FC236}">
                <a16:creationId xmlns:a16="http://schemas.microsoft.com/office/drawing/2014/main" id="{196596E4-92CD-48D5-8A60-37094C3CCE2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40" b="40"/>
          <a:stretch>
            <a:fillRect/>
          </a:stretch>
        </p:blipFill>
        <p:spPr>
          <a:xfrm>
            <a:off x="5140325" y="2517775"/>
            <a:ext cx="1962150" cy="1960563"/>
          </a:xfrm>
        </p:spPr>
      </p:pic>
      <p:pic>
        <p:nvPicPr>
          <p:cNvPr id="22" name="Picture Placeholder 21">
            <a:extLst>
              <a:ext uri="{FF2B5EF4-FFF2-40B4-BE49-F238E27FC236}">
                <a16:creationId xmlns:a16="http://schemas.microsoft.com/office/drawing/2014/main" id="{F142E18E-E90E-44A9-86D5-D7A3C1064F6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8107333" y="2517775"/>
            <a:ext cx="1960562" cy="1960563"/>
          </a:xfrm>
        </p:spPr>
      </p:pic>
      <p:pic>
        <p:nvPicPr>
          <p:cNvPr id="18" name="Picture Placeholder 17">
            <a:extLst>
              <a:ext uri="{FF2B5EF4-FFF2-40B4-BE49-F238E27FC236}">
                <a16:creationId xmlns:a16="http://schemas.microsoft.com/office/drawing/2014/main" id="{59F850FB-2E9B-4F4F-8D69-DB645BD93E0D}"/>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a:xfrm>
            <a:off x="2111196" y="2517775"/>
            <a:ext cx="1960563" cy="1960563"/>
          </a:xfrm>
        </p:spPr>
      </p:pic>
      <p:sp>
        <p:nvSpPr>
          <p:cNvPr id="41" name="TextBox 40">
            <a:extLst>
              <a:ext uri="{FF2B5EF4-FFF2-40B4-BE49-F238E27FC236}">
                <a16:creationId xmlns:a16="http://schemas.microsoft.com/office/drawing/2014/main" id="{DB489743-C18A-4685-941E-754AB4E3E013}"/>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94473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052B1-DFBB-4D88-AEFA-6A7132AA564F}"/>
              </a:ext>
            </a:extLst>
          </p:cNvPr>
          <p:cNvSpPr txBox="1"/>
          <p:nvPr/>
        </p:nvSpPr>
        <p:spPr>
          <a:xfrm>
            <a:off x="4355293" y="3657377"/>
            <a:ext cx="36242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THANK</a:t>
            </a:r>
            <a:r>
              <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 </a:t>
            </a:r>
            <a:r>
              <a:rPr kumimoji="0" lang="en-US"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YOU</a:t>
            </a:r>
            <a:endPar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endParaRPr>
          </a:p>
        </p:txBody>
      </p:sp>
      <p:sp>
        <p:nvSpPr>
          <p:cNvPr id="3" name="Freeform 13"/>
          <p:cNvSpPr>
            <a:spLocks noEditPoints="1"/>
          </p:cNvSpPr>
          <p:nvPr/>
        </p:nvSpPr>
        <p:spPr bwMode="auto">
          <a:xfrm>
            <a:off x="4610142" y="4891144"/>
            <a:ext cx="465684" cy="435878"/>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p:cNvGrpSpPr/>
          <p:nvPr/>
        </p:nvGrpSpPr>
        <p:grpSpPr>
          <a:xfrm flipH="1">
            <a:off x="1065036" y="4964440"/>
            <a:ext cx="390447" cy="387870"/>
            <a:chOff x="7756525" y="4816476"/>
            <a:chExt cx="481013" cy="477838"/>
          </a:xfrm>
          <a:solidFill>
            <a:schemeClr val="tx1">
              <a:lumMod val="85000"/>
              <a:lumOff val="15000"/>
            </a:schemeClr>
          </a:solidFill>
        </p:grpSpPr>
        <p:sp>
          <p:nvSpPr>
            <p:cNvPr id="5" name="Freeform 104"/>
            <p:cNvSpPr>
              <a:spLocks/>
            </p:cNvSpPr>
            <p:nvPr/>
          </p:nvSpPr>
          <p:spPr bwMode="auto">
            <a:xfrm>
              <a:off x="7756525" y="5251451"/>
              <a:ext cx="481013" cy="42863"/>
            </a:xfrm>
            <a:custGeom>
              <a:avLst/>
              <a:gdLst>
                <a:gd name="T0" fmla="*/ 152 w 3330"/>
                <a:gd name="T1" fmla="*/ 0 h 301"/>
                <a:gd name="T2" fmla="*/ 3179 w 3330"/>
                <a:gd name="T3" fmla="*/ 0 h 301"/>
                <a:gd name="T4" fmla="*/ 3209 w 3330"/>
                <a:gd name="T5" fmla="*/ 3 h 301"/>
                <a:gd name="T6" fmla="*/ 3237 w 3330"/>
                <a:gd name="T7" fmla="*/ 11 h 301"/>
                <a:gd name="T8" fmla="*/ 3263 w 3330"/>
                <a:gd name="T9" fmla="*/ 26 h 301"/>
                <a:gd name="T10" fmla="*/ 3285 w 3330"/>
                <a:gd name="T11" fmla="*/ 44 h 301"/>
                <a:gd name="T12" fmla="*/ 3304 w 3330"/>
                <a:gd name="T13" fmla="*/ 67 h 301"/>
                <a:gd name="T14" fmla="*/ 3318 w 3330"/>
                <a:gd name="T15" fmla="*/ 93 h 301"/>
                <a:gd name="T16" fmla="*/ 3327 w 3330"/>
                <a:gd name="T17" fmla="*/ 121 h 301"/>
                <a:gd name="T18" fmla="*/ 3330 w 3330"/>
                <a:gd name="T19" fmla="*/ 151 h 301"/>
                <a:gd name="T20" fmla="*/ 3327 w 3330"/>
                <a:gd name="T21" fmla="*/ 181 h 301"/>
                <a:gd name="T22" fmla="*/ 3318 w 3330"/>
                <a:gd name="T23" fmla="*/ 209 h 301"/>
                <a:gd name="T24" fmla="*/ 3304 w 3330"/>
                <a:gd name="T25" fmla="*/ 235 h 301"/>
                <a:gd name="T26" fmla="*/ 3285 w 3330"/>
                <a:gd name="T27" fmla="*/ 257 h 301"/>
                <a:gd name="T28" fmla="*/ 3263 w 3330"/>
                <a:gd name="T29" fmla="*/ 276 h 301"/>
                <a:gd name="T30" fmla="*/ 3237 w 3330"/>
                <a:gd name="T31" fmla="*/ 289 h 301"/>
                <a:gd name="T32" fmla="*/ 3209 w 3330"/>
                <a:gd name="T33" fmla="*/ 297 h 301"/>
                <a:gd name="T34" fmla="*/ 3179 w 3330"/>
                <a:gd name="T35" fmla="*/ 301 h 301"/>
                <a:gd name="T36" fmla="*/ 152 w 3330"/>
                <a:gd name="T37" fmla="*/ 301 h 301"/>
                <a:gd name="T38" fmla="*/ 121 w 3330"/>
                <a:gd name="T39" fmla="*/ 297 h 301"/>
                <a:gd name="T40" fmla="*/ 93 w 3330"/>
                <a:gd name="T41" fmla="*/ 289 h 301"/>
                <a:gd name="T42" fmla="*/ 67 w 3330"/>
                <a:gd name="T43" fmla="*/ 276 h 301"/>
                <a:gd name="T44" fmla="*/ 45 w 3330"/>
                <a:gd name="T45" fmla="*/ 257 h 301"/>
                <a:gd name="T46" fmla="*/ 26 w 3330"/>
                <a:gd name="T47" fmla="*/ 235 h 301"/>
                <a:gd name="T48" fmla="*/ 13 w 3330"/>
                <a:gd name="T49" fmla="*/ 209 h 301"/>
                <a:gd name="T50" fmla="*/ 3 w 3330"/>
                <a:gd name="T51" fmla="*/ 181 h 301"/>
                <a:gd name="T52" fmla="*/ 0 w 3330"/>
                <a:gd name="T53" fmla="*/ 151 h 301"/>
                <a:gd name="T54" fmla="*/ 3 w 3330"/>
                <a:gd name="T55" fmla="*/ 121 h 301"/>
                <a:gd name="T56" fmla="*/ 13 w 3330"/>
                <a:gd name="T57" fmla="*/ 93 h 301"/>
                <a:gd name="T58" fmla="*/ 26 w 3330"/>
                <a:gd name="T59" fmla="*/ 67 h 301"/>
                <a:gd name="T60" fmla="*/ 45 w 3330"/>
                <a:gd name="T61" fmla="*/ 44 h 301"/>
                <a:gd name="T62" fmla="*/ 67 w 3330"/>
                <a:gd name="T63" fmla="*/ 26 h 301"/>
                <a:gd name="T64" fmla="*/ 93 w 3330"/>
                <a:gd name="T65" fmla="*/ 11 h 301"/>
                <a:gd name="T66" fmla="*/ 121 w 3330"/>
                <a:gd name="T67" fmla="*/ 3 h 301"/>
                <a:gd name="T68" fmla="*/ 152 w 333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0" h="301">
                  <a:moveTo>
                    <a:pt x="152" y="0"/>
                  </a:moveTo>
                  <a:lnTo>
                    <a:pt x="3179" y="0"/>
                  </a:lnTo>
                  <a:lnTo>
                    <a:pt x="3209" y="3"/>
                  </a:lnTo>
                  <a:lnTo>
                    <a:pt x="3237" y="11"/>
                  </a:lnTo>
                  <a:lnTo>
                    <a:pt x="3263" y="26"/>
                  </a:lnTo>
                  <a:lnTo>
                    <a:pt x="3285" y="44"/>
                  </a:lnTo>
                  <a:lnTo>
                    <a:pt x="3304" y="67"/>
                  </a:lnTo>
                  <a:lnTo>
                    <a:pt x="3318" y="93"/>
                  </a:lnTo>
                  <a:lnTo>
                    <a:pt x="3327" y="121"/>
                  </a:lnTo>
                  <a:lnTo>
                    <a:pt x="3330" y="151"/>
                  </a:lnTo>
                  <a:lnTo>
                    <a:pt x="3327" y="181"/>
                  </a:lnTo>
                  <a:lnTo>
                    <a:pt x="3318" y="209"/>
                  </a:lnTo>
                  <a:lnTo>
                    <a:pt x="3304" y="235"/>
                  </a:lnTo>
                  <a:lnTo>
                    <a:pt x="3285" y="257"/>
                  </a:lnTo>
                  <a:lnTo>
                    <a:pt x="3263" y="276"/>
                  </a:lnTo>
                  <a:lnTo>
                    <a:pt x="3237" y="289"/>
                  </a:lnTo>
                  <a:lnTo>
                    <a:pt x="3209" y="297"/>
                  </a:lnTo>
                  <a:lnTo>
                    <a:pt x="3179" y="301"/>
                  </a:lnTo>
                  <a:lnTo>
                    <a:pt x="152" y="301"/>
                  </a:lnTo>
                  <a:lnTo>
                    <a:pt x="121" y="297"/>
                  </a:lnTo>
                  <a:lnTo>
                    <a:pt x="93" y="289"/>
                  </a:lnTo>
                  <a:lnTo>
                    <a:pt x="67" y="276"/>
                  </a:lnTo>
                  <a:lnTo>
                    <a:pt x="45" y="257"/>
                  </a:lnTo>
                  <a:lnTo>
                    <a:pt x="26" y="235"/>
                  </a:lnTo>
                  <a:lnTo>
                    <a:pt x="13" y="209"/>
                  </a:lnTo>
                  <a:lnTo>
                    <a:pt x="3" y="181"/>
                  </a:lnTo>
                  <a:lnTo>
                    <a:pt x="0" y="151"/>
                  </a:lnTo>
                  <a:lnTo>
                    <a:pt x="3" y="121"/>
                  </a:lnTo>
                  <a:lnTo>
                    <a:pt x="13" y="93"/>
                  </a:lnTo>
                  <a:lnTo>
                    <a:pt x="26" y="67"/>
                  </a:lnTo>
                  <a:lnTo>
                    <a:pt x="45" y="44"/>
                  </a:lnTo>
                  <a:lnTo>
                    <a:pt x="67" y="26"/>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105"/>
            <p:cNvSpPr>
              <a:spLocks noEditPoints="1"/>
            </p:cNvSpPr>
            <p:nvPr/>
          </p:nvSpPr>
          <p:spPr bwMode="auto">
            <a:xfrm>
              <a:off x="7783513" y="4976813"/>
              <a:ext cx="425450" cy="261938"/>
            </a:xfrm>
            <a:custGeom>
              <a:avLst/>
              <a:gdLst>
                <a:gd name="T0" fmla="*/ 2005 w 2952"/>
                <a:gd name="T1" fmla="*/ 1503 h 1805"/>
                <a:gd name="T2" fmla="*/ 2460 w 2952"/>
                <a:gd name="T3" fmla="*/ 150 h 1805"/>
                <a:gd name="T4" fmla="*/ 1249 w 2952"/>
                <a:gd name="T5" fmla="*/ 150 h 1805"/>
                <a:gd name="T6" fmla="*/ 1703 w 2952"/>
                <a:gd name="T7" fmla="*/ 1503 h 1805"/>
                <a:gd name="T8" fmla="*/ 1249 w 2952"/>
                <a:gd name="T9" fmla="*/ 150 h 1805"/>
                <a:gd name="T10" fmla="*/ 493 w 2952"/>
                <a:gd name="T11" fmla="*/ 1503 h 1805"/>
                <a:gd name="T12" fmla="*/ 946 w 2952"/>
                <a:gd name="T13" fmla="*/ 150 h 1805"/>
                <a:gd name="T14" fmla="*/ 152 w 2952"/>
                <a:gd name="T15" fmla="*/ 0 h 1805"/>
                <a:gd name="T16" fmla="*/ 2820 w 2952"/>
                <a:gd name="T17" fmla="*/ 2 h 1805"/>
                <a:gd name="T18" fmla="*/ 2853 w 2952"/>
                <a:gd name="T19" fmla="*/ 22 h 1805"/>
                <a:gd name="T20" fmla="*/ 2873 w 2952"/>
                <a:gd name="T21" fmla="*/ 55 h 1805"/>
                <a:gd name="T22" fmla="*/ 2873 w 2952"/>
                <a:gd name="T23" fmla="*/ 95 h 1805"/>
                <a:gd name="T24" fmla="*/ 2853 w 2952"/>
                <a:gd name="T25" fmla="*/ 128 h 1805"/>
                <a:gd name="T26" fmla="*/ 2820 w 2952"/>
                <a:gd name="T27" fmla="*/ 148 h 1805"/>
                <a:gd name="T28" fmla="*/ 2762 w 2952"/>
                <a:gd name="T29" fmla="*/ 150 h 1805"/>
                <a:gd name="T30" fmla="*/ 2800 w 2952"/>
                <a:gd name="T31" fmla="*/ 1503 h 1805"/>
                <a:gd name="T32" fmla="*/ 2859 w 2952"/>
                <a:gd name="T33" fmla="*/ 1515 h 1805"/>
                <a:gd name="T34" fmla="*/ 2907 w 2952"/>
                <a:gd name="T35" fmla="*/ 1548 h 1805"/>
                <a:gd name="T36" fmla="*/ 2939 w 2952"/>
                <a:gd name="T37" fmla="*/ 1596 h 1805"/>
                <a:gd name="T38" fmla="*/ 2952 w 2952"/>
                <a:gd name="T39" fmla="*/ 1654 h 1805"/>
                <a:gd name="T40" fmla="*/ 2939 w 2952"/>
                <a:gd name="T41" fmla="*/ 1712 h 1805"/>
                <a:gd name="T42" fmla="*/ 2907 w 2952"/>
                <a:gd name="T43" fmla="*/ 1760 h 1805"/>
                <a:gd name="T44" fmla="*/ 2859 w 2952"/>
                <a:gd name="T45" fmla="*/ 1792 h 1805"/>
                <a:gd name="T46" fmla="*/ 2800 w 2952"/>
                <a:gd name="T47" fmla="*/ 1805 h 1805"/>
                <a:gd name="T48" fmla="*/ 121 w 2952"/>
                <a:gd name="T49" fmla="*/ 1801 h 1805"/>
                <a:gd name="T50" fmla="*/ 67 w 2952"/>
                <a:gd name="T51" fmla="*/ 1779 h 1805"/>
                <a:gd name="T52" fmla="*/ 27 w 2952"/>
                <a:gd name="T53" fmla="*/ 1738 h 1805"/>
                <a:gd name="T54" fmla="*/ 4 w 2952"/>
                <a:gd name="T55" fmla="*/ 1684 h 1805"/>
                <a:gd name="T56" fmla="*/ 4 w 2952"/>
                <a:gd name="T57" fmla="*/ 1624 h 1805"/>
                <a:gd name="T58" fmla="*/ 27 w 2952"/>
                <a:gd name="T59" fmla="*/ 1570 h 1805"/>
                <a:gd name="T60" fmla="*/ 67 w 2952"/>
                <a:gd name="T61" fmla="*/ 1529 h 1805"/>
                <a:gd name="T62" fmla="*/ 121 w 2952"/>
                <a:gd name="T63" fmla="*/ 1506 h 1805"/>
                <a:gd name="T64" fmla="*/ 190 w 2952"/>
                <a:gd name="T65" fmla="*/ 1503 h 1805"/>
                <a:gd name="T66" fmla="*/ 152 w 2952"/>
                <a:gd name="T67" fmla="*/ 150 h 1805"/>
                <a:gd name="T68" fmla="*/ 114 w 2952"/>
                <a:gd name="T69" fmla="*/ 140 h 1805"/>
                <a:gd name="T70" fmla="*/ 86 w 2952"/>
                <a:gd name="T71" fmla="*/ 113 h 1805"/>
                <a:gd name="T72" fmla="*/ 76 w 2952"/>
                <a:gd name="T73" fmla="*/ 75 h 1805"/>
                <a:gd name="T74" fmla="*/ 86 w 2952"/>
                <a:gd name="T75" fmla="*/ 38 h 1805"/>
                <a:gd name="T76" fmla="*/ 114 w 2952"/>
                <a:gd name="T77" fmla="*/ 11 h 1805"/>
                <a:gd name="T78" fmla="*/ 152 w 2952"/>
                <a:gd name="T79"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52" h="1805">
                  <a:moveTo>
                    <a:pt x="2005" y="150"/>
                  </a:moveTo>
                  <a:lnTo>
                    <a:pt x="2005" y="1503"/>
                  </a:lnTo>
                  <a:lnTo>
                    <a:pt x="2460" y="1503"/>
                  </a:lnTo>
                  <a:lnTo>
                    <a:pt x="2460" y="150"/>
                  </a:lnTo>
                  <a:lnTo>
                    <a:pt x="2005" y="150"/>
                  </a:lnTo>
                  <a:close/>
                  <a:moveTo>
                    <a:pt x="1249" y="150"/>
                  </a:moveTo>
                  <a:lnTo>
                    <a:pt x="1249" y="1503"/>
                  </a:lnTo>
                  <a:lnTo>
                    <a:pt x="1703" y="1503"/>
                  </a:lnTo>
                  <a:lnTo>
                    <a:pt x="1703" y="150"/>
                  </a:lnTo>
                  <a:lnTo>
                    <a:pt x="1249" y="150"/>
                  </a:lnTo>
                  <a:close/>
                  <a:moveTo>
                    <a:pt x="493" y="150"/>
                  </a:moveTo>
                  <a:lnTo>
                    <a:pt x="493" y="1503"/>
                  </a:lnTo>
                  <a:lnTo>
                    <a:pt x="946" y="1503"/>
                  </a:lnTo>
                  <a:lnTo>
                    <a:pt x="946" y="150"/>
                  </a:lnTo>
                  <a:lnTo>
                    <a:pt x="493" y="150"/>
                  </a:lnTo>
                  <a:close/>
                  <a:moveTo>
                    <a:pt x="152" y="0"/>
                  </a:moveTo>
                  <a:lnTo>
                    <a:pt x="2800" y="0"/>
                  </a:lnTo>
                  <a:lnTo>
                    <a:pt x="2820" y="2"/>
                  </a:lnTo>
                  <a:lnTo>
                    <a:pt x="2839" y="11"/>
                  </a:lnTo>
                  <a:lnTo>
                    <a:pt x="2853" y="22"/>
                  </a:lnTo>
                  <a:lnTo>
                    <a:pt x="2866" y="38"/>
                  </a:lnTo>
                  <a:lnTo>
                    <a:pt x="2873" y="55"/>
                  </a:lnTo>
                  <a:lnTo>
                    <a:pt x="2875" y="75"/>
                  </a:lnTo>
                  <a:lnTo>
                    <a:pt x="2873" y="95"/>
                  </a:lnTo>
                  <a:lnTo>
                    <a:pt x="2866" y="113"/>
                  </a:lnTo>
                  <a:lnTo>
                    <a:pt x="2853" y="128"/>
                  </a:lnTo>
                  <a:lnTo>
                    <a:pt x="2839" y="140"/>
                  </a:lnTo>
                  <a:lnTo>
                    <a:pt x="2820" y="148"/>
                  </a:lnTo>
                  <a:lnTo>
                    <a:pt x="2800" y="150"/>
                  </a:lnTo>
                  <a:lnTo>
                    <a:pt x="2762" y="150"/>
                  </a:lnTo>
                  <a:lnTo>
                    <a:pt x="2762" y="1503"/>
                  </a:lnTo>
                  <a:lnTo>
                    <a:pt x="2800" y="1503"/>
                  </a:lnTo>
                  <a:lnTo>
                    <a:pt x="2830" y="1506"/>
                  </a:lnTo>
                  <a:lnTo>
                    <a:pt x="2859" y="1515"/>
                  </a:lnTo>
                  <a:lnTo>
                    <a:pt x="2885" y="1529"/>
                  </a:lnTo>
                  <a:lnTo>
                    <a:pt x="2907" y="1548"/>
                  </a:lnTo>
                  <a:lnTo>
                    <a:pt x="2926" y="1570"/>
                  </a:lnTo>
                  <a:lnTo>
                    <a:pt x="2939" y="1596"/>
                  </a:lnTo>
                  <a:lnTo>
                    <a:pt x="2949" y="1624"/>
                  </a:lnTo>
                  <a:lnTo>
                    <a:pt x="2952" y="1654"/>
                  </a:lnTo>
                  <a:lnTo>
                    <a:pt x="2949" y="1684"/>
                  </a:lnTo>
                  <a:lnTo>
                    <a:pt x="2939" y="1712"/>
                  </a:lnTo>
                  <a:lnTo>
                    <a:pt x="2926" y="1738"/>
                  </a:lnTo>
                  <a:lnTo>
                    <a:pt x="2907" y="1760"/>
                  </a:lnTo>
                  <a:lnTo>
                    <a:pt x="2885" y="1779"/>
                  </a:lnTo>
                  <a:lnTo>
                    <a:pt x="2859" y="1792"/>
                  </a:lnTo>
                  <a:lnTo>
                    <a:pt x="2830" y="1801"/>
                  </a:lnTo>
                  <a:lnTo>
                    <a:pt x="2800" y="1805"/>
                  </a:lnTo>
                  <a:lnTo>
                    <a:pt x="152" y="1805"/>
                  </a:lnTo>
                  <a:lnTo>
                    <a:pt x="121" y="1801"/>
                  </a:lnTo>
                  <a:lnTo>
                    <a:pt x="93" y="1792"/>
                  </a:lnTo>
                  <a:lnTo>
                    <a:pt x="67" y="1779"/>
                  </a:lnTo>
                  <a:lnTo>
                    <a:pt x="44" y="1760"/>
                  </a:lnTo>
                  <a:lnTo>
                    <a:pt x="27" y="1738"/>
                  </a:lnTo>
                  <a:lnTo>
                    <a:pt x="12" y="1712"/>
                  </a:lnTo>
                  <a:lnTo>
                    <a:pt x="4" y="1684"/>
                  </a:lnTo>
                  <a:lnTo>
                    <a:pt x="0" y="1654"/>
                  </a:lnTo>
                  <a:lnTo>
                    <a:pt x="4" y="1624"/>
                  </a:lnTo>
                  <a:lnTo>
                    <a:pt x="12" y="1596"/>
                  </a:lnTo>
                  <a:lnTo>
                    <a:pt x="27" y="1570"/>
                  </a:lnTo>
                  <a:lnTo>
                    <a:pt x="44" y="1548"/>
                  </a:lnTo>
                  <a:lnTo>
                    <a:pt x="67" y="1529"/>
                  </a:lnTo>
                  <a:lnTo>
                    <a:pt x="93" y="1515"/>
                  </a:lnTo>
                  <a:lnTo>
                    <a:pt x="121" y="1506"/>
                  </a:lnTo>
                  <a:lnTo>
                    <a:pt x="152" y="1503"/>
                  </a:lnTo>
                  <a:lnTo>
                    <a:pt x="190" y="1503"/>
                  </a:lnTo>
                  <a:lnTo>
                    <a:pt x="190" y="150"/>
                  </a:lnTo>
                  <a:lnTo>
                    <a:pt x="152" y="150"/>
                  </a:lnTo>
                  <a:lnTo>
                    <a:pt x="131" y="148"/>
                  </a:lnTo>
                  <a:lnTo>
                    <a:pt x="114" y="140"/>
                  </a:lnTo>
                  <a:lnTo>
                    <a:pt x="99" y="128"/>
                  </a:lnTo>
                  <a:lnTo>
                    <a:pt x="86" y="113"/>
                  </a:lnTo>
                  <a:lnTo>
                    <a:pt x="79" y="95"/>
                  </a:lnTo>
                  <a:lnTo>
                    <a:pt x="76" y="75"/>
                  </a:lnTo>
                  <a:lnTo>
                    <a:pt x="79" y="55"/>
                  </a:lnTo>
                  <a:lnTo>
                    <a:pt x="86" y="38"/>
                  </a:lnTo>
                  <a:lnTo>
                    <a:pt x="99" y="22"/>
                  </a:lnTo>
                  <a:lnTo>
                    <a:pt x="114" y="11"/>
                  </a:lnTo>
                  <a:lnTo>
                    <a:pt x="131" y="2"/>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106"/>
            <p:cNvSpPr>
              <a:spLocks/>
            </p:cNvSpPr>
            <p:nvPr/>
          </p:nvSpPr>
          <p:spPr bwMode="auto">
            <a:xfrm>
              <a:off x="7756525" y="4816476"/>
              <a:ext cx="481013" cy="141288"/>
            </a:xfrm>
            <a:custGeom>
              <a:avLst/>
              <a:gdLst>
                <a:gd name="T0" fmla="*/ 1678 w 3331"/>
                <a:gd name="T1" fmla="*/ 0 h 977"/>
                <a:gd name="T2" fmla="*/ 1702 w 3331"/>
                <a:gd name="T3" fmla="*/ 5 h 977"/>
                <a:gd name="T4" fmla="*/ 1727 w 3331"/>
                <a:gd name="T5" fmla="*/ 13 h 977"/>
                <a:gd name="T6" fmla="*/ 3229 w 3331"/>
                <a:gd name="T7" fmla="*/ 684 h 977"/>
                <a:gd name="T8" fmla="*/ 3253 w 3331"/>
                <a:gd name="T9" fmla="*/ 695 h 977"/>
                <a:gd name="T10" fmla="*/ 3275 w 3331"/>
                <a:gd name="T11" fmla="*/ 710 h 977"/>
                <a:gd name="T12" fmla="*/ 3295 w 3331"/>
                <a:gd name="T13" fmla="*/ 727 h 977"/>
                <a:gd name="T14" fmla="*/ 3309 w 3331"/>
                <a:gd name="T15" fmla="*/ 749 h 977"/>
                <a:gd name="T16" fmla="*/ 3322 w 3331"/>
                <a:gd name="T17" fmla="*/ 773 h 977"/>
                <a:gd name="T18" fmla="*/ 3329 w 3331"/>
                <a:gd name="T19" fmla="*/ 799 h 977"/>
                <a:gd name="T20" fmla="*/ 3331 w 3331"/>
                <a:gd name="T21" fmla="*/ 826 h 977"/>
                <a:gd name="T22" fmla="*/ 3328 w 3331"/>
                <a:gd name="T23" fmla="*/ 856 h 977"/>
                <a:gd name="T24" fmla="*/ 3320 w 3331"/>
                <a:gd name="T25" fmla="*/ 885 h 977"/>
                <a:gd name="T26" fmla="*/ 3305 w 3331"/>
                <a:gd name="T27" fmla="*/ 910 h 977"/>
                <a:gd name="T28" fmla="*/ 3287 w 3331"/>
                <a:gd name="T29" fmla="*/ 933 h 977"/>
                <a:gd name="T30" fmla="*/ 3264 w 3331"/>
                <a:gd name="T31" fmla="*/ 951 h 977"/>
                <a:gd name="T32" fmla="*/ 3239 w 3331"/>
                <a:gd name="T33" fmla="*/ 966 h 977"/>
                <a:gd name="T34" fmla="*/ 3210 w 3331"/>
                <a:gd name="T35" fmla="*/ 974 h 977"/>
                <a:gd name="T36" fmla="*/ 3180 w 3331"/>
                <a:gd name="T37" fmla="*/ 977 h 977"/>
                <a:gd name="T38" fmla="*/ 152 w 3331"/>
                <a:gd name="T39" fmla="*/ 977 h 977"/>
                <a:gd name="T40" fmla="*/ 121 w 3331"/>
                <a:gd name="T41" fmla="*/ 974 h 977"/>
                <a:gd name="T42" fmla="*/ 93 w 3331"/>
                <a:gd name="T43" fmla="*/ 966 h 977"/>
                <a:gd name="T44" fmla="*/ 68 w 3331"/>
                <a:gd name="T45" fmla="*/ 952 h 977"/>
                <a:gd name="T46" fmla="*/ 46 w 3331"/>
                <a:gd name="T47" fmla="*/ 934 h 977"/>
                <a:gd name="T48" fmla="*/ 27 w 3331"/>
                <a:gd name="T49" fmla="*/ 911 h 977"/>
                <a:gd name="T50" fmla="*/ 13 w 3331"/>
                <a:gd name="T51" fmla="*/ 887 h 977"/>
                <a:gd name="T52" fmla="*/ 4 w 3331"/>
                <a:gd name="T53" fmla="*/ 858 h 977"/>
                <a:gd name="T54" fmla="*/ 0 w 3331"/>
                <a:gd name="T55" fmla="*/ 832 h 977"/>
                <a:gd name="T56" fmla="*/ 2 w 3331"/>
                <a:gd name="T57" fmla="*/ 806 h 977"/>
                <a:gd name="T58" fmla="*/ 7 w 3331"/>
                <a:gd name="T59" fmla="*/ 781 h 977"/>
                <a:gd name="T60" fmla="*/ 17 w 3331"/>
                <a:gd name="T61" fmla="*/ 759 h 977"/>
                <a:gd name="T62" fmla="*/ 29 w 3331"/>
                <a:gd name="T63" fmla="*/ 738 h 977"/>
                <a:gd name="T64" fmla="*/ 47 w 3331"/>
                <a:gd name="T65" fmla="*/ 718 h 977"/>
                <a:gd name="T66" fmla="*/ 67 w 3331"/>
                <a:gd name="T67" fmla="*/ 702 h 977"/>
                <a:gd name="T68" fmla="*/ 90 w 3331"/>
                <a:gd name="T69" fmla="*/ 689 h 977"/>
                <a:gd name="T70" fmla="*/ 1603 w 3331"/>
                <a:gd name="T71" fmla="*/ 13 h 977"/>
                <a:gd name="T72" fmla="*/ 1627 w 3331"/>
                <a:gd name="T73" fmla="*/ 5 h 977"/>
                <a:gd name="T74" fmla="*/ 1652 w 3331"/>
                <a:gd name="T75" fmla="*/ 0 h 977"/>
                <a:gd name="T76" fmla="*/ 1678 w 3331"/>
                <a:gd name="T7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1" h="977">
                  <a:moveTo>
                    <a:pt x="1678" y="0"/>
                  </a:moveTo>
                  <a:lnTo>
                    <a:pt x="1702" y="5"/>
                  </a:lnTo>
                  <a:lnTo>
                    <a:pt x="1727" y="13"/>
                  </a:lnTo>
                  <a:lnTo>
                    <a:pt x="3229" y="684"/>
                  </a:lnTo>
                  <a:lnTo>
                    <a:pt x="3253" y="695"/>
                  </a:lnTo>
                  <a:lnTo>
                    <a:pt x="3275" y="710"/>
                  </a:lnTo>
                  <a:lnTo>
                    <a:pt x="3295" y="727"/>
                  </a:lnTo>
                  <a:lnTo>
                    <a:pt x="3309" y="749"/>
                  </a:lnTo>
                  <a:lnTo>
                    <a:pt x="3322" y="773"/>
                  </a:lnTo>
                  <a:lnTo>
                    <a:pt x="3329" y="799"/>
                  </a:lnTo>
                  <a:lnTo>
                    <a:pt x="3331" y="826"/>
                  </a:lnTo>
                  <a:lnTo>
                    <a:pt x="3328" y="856"/>
                  </a:lnTo>
                  <a:lnTo>
                    <a:pt x="3320" y="885"/>
                  </a:lnTo>
                  <a:lnTo>
                    <a:pt x="3305" y="910"/>
                  </a:lnTo>
                  <a:lnTo>
                    <a:pt x="3287" y="933"/>
                  </a:lnTo>
                  <a:lnTo>
                    <a:pt x="3264" y="951"/>
                  </a:lnTo>
                  <a:lnTo>
                    <a:pt x="3239" y="966"/>
                  </a:lnTo>
                  <a:lnTo>
                    <a:pt x="3210" y="974"/>
                  </a:lnTo>
                  <a:lnTo>
                    <a:pt x="3180" y="977"/>
                  </a:lnTo>
                  <a:lnTo>
                    <a:pt x="152" y="977"/>
                  </a:lnTo>
                  <a:lnTo>
                    <a:pt x="121" y="974"/>
                  </a:lnTo>
                  <a:lnTo>
                    <a:pt x="93" y="966"/>
                  </a:lnTo>
                  <a:lnTo>
                    <a:pt x="68" y="952"/>
                  </a:lnTo>
                  <a:lnTo>
                    <a:pt x="46" y="934"/>
                  </a:lnTo>
                  <a:lnTo>
                    <a:pt x="27" y="911"/>
                  </a:lnTo>
                  <a:lnTo>
                    <a:pt x="13" y="887"/>
                  </a:lnTo>
                  <a:lnTo>
                    <a:pt x="4" y="858"/>
                  </a:lnTo>
                  <a:lnTo>
                    <a:pt x="0" y="832"/>
                  </a:lnTo>
                  <a:lnTo>
                    <a:pt x="2" y="806"/>
                  </a:lnTo>
                  <a:lnTo>
                    <a:pt x="7" y="781"/>
                  </a:lnTo>
                  <a:lnTo>
                    <a:pt x="17" y="759"/>
                  </a:lnTo>
                  <a:lnTo>
                    <a:pt x="29" y="738"/>
                  </a:lnTo>
                  <a:lnTo>
                    <a:pt x="47" y="718"/>
                  </a:lnTo>
                  <a:lnTo>
                    <a:pt x="67" y="702"/>
                  </a:lnTo>
                  <a:lnTo>
                    <a:pt x="90" y="689"/>
                  </a:lnTo>
                  <a:lnTo>
                    <a:pt x="1603" y="13"/>
                  </a:lnTo>
                  <a:lnTo>
                    <a:pt x="1627" y="5"/>
                  </a:lnTo>
                  <a:lnTo>
                    <a:pt x="1652" y="0"/>
                  </a:lnTo>
                  <a:lnTo>
                    <a:pt x="16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Freeform 711"/>
          <p:cNvSpPr>
            <a:spLocks noEditPoints="1"/>
          </p:cNvSpPr>
          <p:nvPr/>
        </p:nvSpPr>
        <p:spPr bwMode="auto">
          <a:xfrm>
            <a:off x="7813110" y="4919186"/>
            <a:ext cx="481872" cy="476894"/>
          </a:xfrm>
          <a:custGeom>
            <a:avLst/>
            <a:gdLst>
              <a:gd name="T0" fmla="*/ 2522 w 3386"/>
              <a:gd name="T1" fmla="*/ 2763 h 3353"/>
              <a:gd name="T2" fmla="*/ 866 w 3386"/>
              <a:gd name="T3" fmla="*/ 2763 h 3353"/>
              <a:gd name="T4" fmla="*/ 1843 w 3386"/>
              <a:gd name="T5" fmla="*/ 2545 h 3353"/>
              <a:gd name="T6" fmla="*/ 2020 w 3386"/>
              <a:gd name="T7" fmla="*/ 2848 h 3353"/>
              <a:gd name="T8" fmla="*/ 2094 w 3386"/>
              <a:gd name="T9" fmla="*/ 2585 h 3353"/>
              <a:gd name="T10" fmla="*/ 1459 w 3386"/>
              <a:gd name="T11" fmla="*/ 2555 h 3353"/>
              <a:gd name="T12" fmla="*/ 1286 w 3386"/>
              <a:gd name="T13" fmla="*/ 2739 h 3353"/>
              <a:gd name="T14" fmla="*/ 1498 w 3386"/>
              <a:gd name="T15" fmla="*/ 2965 h 3353"/>
              <a:gd name="T16" fmla="*/ 2638 w 3386"/>
              <a:gd name="T17" fmla="*/ 2080 h 3353"/>
              <a:gd name="T18" fmla="*/ 2702 w 3386"/>
              <a:gd name="T19" fmla="*/ 2497 h 3353"/>
              <a:gd name="T20" fmla="*/ 2956 w 3386"/>
              <a:gd name="T21" fmla="*/ 2251 h 3353"/>
              <a:gd name="T22" fmla="*/ 3078 w 3386"/>
              <a:gd name="T23" fmla="*/ 1839 h 3353"/>
              <a:gd name="T24" fmla="*/ 2026 w 3386"/>
              <a:gd name="T25" fmla="*/ 2242 h 3353"/>
              <a:gd name="T26" fmla="*/ 2328 w 3386"/>
              <a:gd name="T27" fmla="*/ 2123 h 3353"/>
              <a:gd name="T28" fmla="*/ 1024 w 3386"/>
              <a:gd name="T29" fmla="*/ 1839 h 3353"/>
              <a:gd name="T30" fmla="*/ 1100 w 3386"/>
              <a:gd name="T31" fmla="*/ 2302 h 3353"/>
              <a:gd name="T32" fmla="*/ 1544 w 3386"/>
              <a:gd name="T33" fmla="*/ 2221 h 3353"/>
              <a:gd name="T34" fmla="*/ 341 w 3386"/>
              <a:gd name="T35" fmla="*/ 2009 h 3353"/>
              <a:gd name="T36" fmla="*/ 518 w 3386"/>
              <a:gd name="T37" fmla="*/ 2401 h 3353"/>
              <a:gd name="T38" fmla="*/ 817 w 3386"/>
              <a:gd name="T39" fmla="*/ 2419 h 3353"/>
              <a:gd name="T40" fmla="*/ 726 w 3386"/>
              <a:gd name="T41" fmla="*/ 1839 h 3353"/>
              <a:gd name="T42" fmla="*/ 2026 w 3386"/>
              <a:gd name="T43" fmla="*/ 1111 h 3353"/>
              <a:gd name="T44" fmla="*/ 2354 w 3386"/>
              <a:gd name="T45" fmla="*/ 1418 h 3353"/>
              <a:gd name="T46" fmla="*/ 1099 w 3386"/>
              <a:gd name="T47" fmla="*/ 1050 h 3353"/>
              <a:gd name="T48" fmla="*/ 1024 w 3386"/>
              <a:gd name="T49" fmla="*/ 1515 h 3353"/>
              <a:gd name="T50" fmla="*/ 1272 w 3386"/>
              <a:gd name="T51" fmla="*/ 1095 h 3353"/>
              <a:gd name="T52" fmla="*/ 518 w 3386"/>
              <a:gd name="T53" fmla="*/ 952 h 3353"/>
              <a:gd name="T54" fmla="*/ 341 w 3386"/>
              <a:gd name="T55" fmla="*/ 1345 h 3353"/>
              <a:gd name="T56" fmla="*/ 748 w 3386"/>
              <a:gd name="T57" fmla="*/ 1274 h 3353"/>
              <a:gd name="T58" fmla="*/ 685 w 3386"/>
              <a:gd name="T59" fmla="*/ 856 h 3353"/>
              <a:gd name="T60" fmla="*/ 2568 w 3386"/>
              <a:gd name="T61" fmla="*/ 935 h 3353"/>
              <a:gd name="T62" fmla="*/ 2660 w 3386"/>
              <a:gd name="T63" fmla="*/ 1515 h 3353"/>
              <a:gd name="T64" fmla="*/ 2991 w 3386"/>
              <a:gd name="T65" fmla="*/ 1181 h 3353"/>
              <a:gd name="T66" fmla="*/ 2763 w 3386"/>
              <a:gd name="T67" fmla="*/ 811 h 3353"/>
              <a:gd name="T68" fmla="*/ 2461 w 3386"/>
              <a:gd name="T69" fmla="*/ 549 h 3353"/>
              <a:gd name="T70" fmla="*/ 897 w 3386"/>
              <a:gd name="T71" fmla="*/ 609 h 3353"/>
              <a:gd name="T72" fmla="*/ 1843 w 3386"/>
              <a:gd name="T73" fmla="*/ 808 h 3353"/>
              <a:gd name="T74" fmla="*/ 2138 w 3386"/>
              <a:gd name="T75" fmla="*/ 677 h 3353"/>
              <a:gd name="T76" fmla="*/ 1933 w 3386"/>
              <a:gd name="T77" fmla="*/ 421 h 3353"/>
              <a:gd name="T78" fmla="*/ 1453 w 3386"/>
              <a:gd name="T79" fmla="*/ 421 h 3353"/>
              <a:gd name="T80" fmla="*/ 1248 w 3386"/>
              <a:gd name="T81" fmla="*/ 677 h 3353"/>
              <a:gd name="T82" fmla="*/ 1544 w 3386"/>
              <a:gd name="T83" fmla="*/ 808 h 3353"/>
              <a:gd name="T84" fmla="*/ 1906 w 3386"/>
              <a:gd name="T85" fmla="*/ 13 h 3353"/>
              <a:gd name="T86" fmla="*/ 2398 w 3386"/>
              <a:gd name="T87" fmla="*/ 153 h 3353"/>
              <a:gd name="T88" fmla="*/ 2818 w 3386"/>
              <a:gd name="T89" fmla="*/ 424 h 3353"/>
              <a:gd name="T90" fmla="*/ 3137 w 3386"/>
              <a:gd name="T91" fmla="*/ 803 h 3353"/>
              <a:gd name="T92" fmla="*/ 3335 w 3386"/>
              <a:gd name="T93" fmla="*/ 1264 h 3353"/>
              <a:gd name="T94" fmla="*/ 3383 w 3386"/>
              <a:gd name="T95" fmla="*/ 1783 h 3353"/>
              <a:gd name="T96" fmla="*/ 3273 w 3386"/>
              <a:gd name="T97" fmla="*/ 2282 h 3353"/>
              <a:gd name="T98" fmla="*/ 3023 w 3386"/>
              <a:gd name="T99" fmla="*/ 2713 h 3353"/>
              <a:gd name="T100" fmla="*/ 2660 w 3386"/>
              <a:gd name="T101" fmla="*/ 3052 h 3353"/>
              <a:gd name="T102" fmla="*/ 2209 w 3386"/>
              <a:gd name="T103" fmla="*/ 3273 h 3353"/>
              <a:gd name="T104" fmla="*/ 1693 w 3386"/>
              <a:gd name="T105" fmla="*/ 3353 h 3353"/>
              <a:gd name="T106" fmla="*/ 1179 w 3386"/>
              <a:gd name="T107" fmla="*/ 3273 h 3353"/>
              <a:gd name="T108" fmla="*/ 727 w 3386"/>
              <a:gd name="T109" fmla="*/ 3052 h 3353"/>
              <a:gd name="T110" fmla="*/ 363 w 3386"/>
              <a:gd name="T111" fmla="*/ 2713 h 3353"/>
              <a:gd name="T112" fmla="*/ 114 w 3386"/>
              <a:gd name="T113" fmla="*/ 2282 h 3353"/>
              <a:gd name="T114" fmla="*/ 3 w 3386"/>
              <a:gd name="T115" fmla="*/ 1783 h 3353"/>
              <a:gd name="T116" fmla="*/ 52 w 3386"/>
              <a:gd name="T117" fmla="*/ 1264 h 3353"/>
              <a:gd name="T118" fmla="*/ 249 w 3386"/>
              <a:gd name="T119" fmla="*/ 803 h 3353"/>
              <a:gd name="T120" fmla="*/ 569 w 3386"/>
              <a:gd name="T121" fmla="*/ 424 h 3353"/>
              <a:gd name="T122" fmla="*/ 988 w 3386"/>
              <a:gd name="T123" fmla="*/ 153 h 3353"/>
              <a:gd name="T124" fmla="*/ 1482 w 3386"/>
              <a:gd name="T125" fmla="*/ 13 h 3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6" h="3353">
                <a:moveTo>
                  <a:pt x="2458" y="2726"/>
                </a:moveTo>
                <a:lnTo>
                  <a:pt x="2429" y="2786"/>
                </a:lnTo>
                <a:lnTo>
                  <a:pt x="2399" y="2842"/>
                </a:lnTo>
                <a:lnTo>
                  <a:pt x="2461" y="2805"/>
                </a:lnTo>
                <a:lnTo>
                  <a:pt x="2522" y="2763"/>
                </a:lnTo>
                <a:lnTo>
                  <a:pt x="2491" y="2745"/>
                </a:lnTo>
                <a:lnTo>
                  <a:pt x="2458" y="2726"/>
                </a:lnTo>
                <a:close/>
                <a:moveTo>
                  <a:pt x="930" y="2725"/>
                </a:moveTo>
                <a:lnTo>
                  <a:pt x="898" y="2744"/>
                </a:lnTo>
                <a:lnTo>
                  <a:pt x="866" y="2763"/>
                </a:lnTo>
                <a:lnTo>
                  <a:pt x="925" y="2805"/>
                </a:lnTo>
                <a:lnTo>
                  <a:pt x="988" y="2843"/>
                </a:lnTo>
                <a:lnTo>
                  <a:pt x="958" y="2785"/>
                </a:lnTo>
                <a:lnTo>
                  <a:pt x="930" y="2725"/>
                </a:lnTo>
                <a:close/>
                <a:moveTo>
                  <a:pt x="1843" y="2545"/>
                </a:moveTo>
                <a:lnTo>
                  <a:pt x="1843" y="2991"/>
                </a:lnTo>
                <a:lnTo>
                  <a:pt x="1888" y="2965"/>
                </a:lnTo>
                <a:lnTo>
                  <a:pt x="1933" y="2932"/>
                </a:lnTo>
                <a:lnTo>
                  <a:pt x="1977" y="2893"/>
                </a:lnTo>
                <a:lnTo>
                  <a:pt x="2020" y="2848"/>
                </a:lnTo>
                <a:lnTo>
                  <a:pt x="2061" y="2796"/>
                </a:lnTo>
                <a:lnTo>
                  <a:pt x="2101" y="2739"/>
                </a:lnTo>
                <a:lnTo>
                  <a:pt x="2138" y="2676"/>
                </a:lnTo>
                <a:lnTo>
                  <a:pt x="2175" y="2607"/>
                </a:lnTo>
                <a:lnTo>
                  <a:pt x="2094" y="2585"/>
                </a:lnTo>
                <a:lnTo>
                  <a:pt x="2013" y="2568"/>
                </a:lnTo>
                <a:lnTo>
                  <a:pt x="1928" y="2555"/>
                </a:lnTo>
                <a:lnTo>
                  <a:pt x="1843" y="2545"/>
                </a:lnTo>
                <a:close/>
                <a:moveTo>
                  <a:pt x="1544" y="2545"/>
                </a:moveTo>
                <a:lnTo>
                  <a:pt x="1459" y="2555"/>
                </a:lnTo>
                <a:lnTo>
                  <a:pt x="1375" y="2568"/>
                </a:lnTo>
                <a:lnTo>
                  <a:pt x="1293" y="2585"/>
                </a:lnTo>
                <a:lnTo>
                  <a:pt x="1213" y="2607"/>
                </a:lnTo>
                <a:lnTo>
                  <a:pt x="1248" y="2676"/>
                </a:lnTo>
                <a:lnTo>
                  <a:pt x="1286" y="2739"/>
                </a:lnTo>
                <a:lnTo>
                  <a:pt x="1325" y="2796"/>
                </a:lnTo>
                <a:lnTo>
                  <a:pt x="1366" y="2848"/>
                </a:lnTo>
                <a:lnTo>
                  <a:pt x="1409" y="2893"/>
                </a:lnTo>
                <a:lnTo>
                  <a:pt x="1453" y="2932"/>
                </a:lnTo>
                <a:lnTo>
                  <a:pt x="1498" y="2965"/>
                </a:lnTo>
                <a:lnTo>
                  <a:pt x="1544" y="2991"/>
                </a:lnTo>
                <a:lnTo>
                  <a:pt x="1544" y="2545"/>
                </a:lnTo>
                <a:close/>
                <a:moveTo>
                  <a:pt x="2660" y="1839"/>
                </a:moveTo>
                <a:lnTo>
                  <a:pt x="2652" y="1961"/>
                </a:lnTo>
                <a:lnTo>
                  <a:pt x="2638" y="2080"/>
                </a:lnTo>
                <a:lnTo>
                  <a:pt x="2620" y="2196"/>
                </a:lnTo>
                <a:lnTo>
                  <a:pt x="2597" y="2308"/>
                </a:lnTo>
                <a:lnTo>
                  <a:pt x="2569" y="2418"/>
                </a:lnTo>
                <a:lnTo>
                  <a:pt x="2637" y="2457"/>
                </a:lnTo>
                <a:lnTo>
                  <a:pt x="2702" y="2497"/>
                </a:lnTo>
                <a:lnTo>
                  <a:pt x="2763" y="2542"/>
                </a:lnTo>
                <a:lnTo>
                  <a:pt x="2819" y="2473"/>
                </a:lnTo>
                <a:lnTo>
                  <a:pt x="2870" y="2401"/>
                </a:lnTo>
                <a:lnTo>
                  <a:pt x="2915" y="2327"/>
                </a:lnTo>
                <a:lnTo>
                  <a:pt x="2956" y="2251"/>
                </a:lnTo>
                <a:lnTo>
                  <a:pt x="2991" y="2172"/>
                </a:lnTo>
                <a:lnTo>
                  <a:pt x="3021" y="2092"/>
                </a:lnTo>
                <a:lnTo>
                  <a:pt x="3045" y="2009"/>
                </a:lnTo>
                <a:lnTo>
                  <a:pt x="3064" y="1925"/>
                </a:lnTo>
                <a:lnTo>
                  <a:pt x="3078" y="1839"/>
                </a:lnTo>
                <a:lnTo>
                  <a:pt x="2660" y="1839"/>
                </a:lnTo>
                <a:close/>
                <a:moveTo>
                  <a:pt x="1843" y="1839"/>
                </a:moveTo>
                <a:lnTo>
                  <a:pt x="1843" y="2221"/>
                </a:lnTo>
                <a:lnTo>
                  <a:pt x="1934" y="2229"/>
                </a:lnTo>
                <a:lnTo>
                  <a:pt x="2026" y="2242"/>
                </a:lnTo>
                <a:lnTo>
                  <a:pt x="2115" y="2258"/>
                </a:lnTo>
                <a:lnTo>
                  <a:pt x="2201" y="2279"/>
                </a:lnTo>
                <a:lnTo>
                  <a:pt x="2286" y="2303"/>
                </a:lnTo>
                <a:lnTo>
                  <a:pt x="2309" y="2215"/>
                </a:lnTo>
                <a:lnTo>
                  <a:pt x="2328" y="2123"/>
                </a:lnTo>
                <a:lnTo>
                  <a:pt x="2343" y="2030"/>
                </a:lnTo>
                <a:lnTo>
                  <a:pt x="2354" y="1936"/>
                </a:lnTo>
                <a:lnTo>
                  <a:pt x="2363" y="1839"/>
                </a:lnTo>
                <a:lnTo>
                  <a:pt x="1843" y="1839"/>
                </a:lnTo>
                <a:close/>
                <a:moveTo>
                  <a:pt x="1024" y="1839"/>
                </a:moveTo>
                <a:lnTo>
                  <a:pt x="1032" y="1936"/>
                </a:lnTo>
                <a:lnTo>
                  <a:pt x="1044" y="2030"/>
                </a:lnTo>
                <a:lnTo>
                  <a:pt x="1059" y="2123"/>
                </a:lnTo>
                <a:lnTo>
                  <a:pt x="1078" y="2214"/>
                </a:lnTo>
                <a:lnTo>
                  <a:pt x="1100" y="2302"/>
                </a:lnTo>
                <a:lnTo>
                  <a:pt x="1185" y="2278"/>
                </a:lnTo>
                <a:lnTo>
                  <a:pt x="1272" y="2257"/>
                </a:lnTo>
                <a:lnTo>
                  <a:pt x="1362" y="2241"/>
                </a:lnTo>
                <a:lnTo>
                  <a:pt x="1452" y="2229"/>
                </a:lnTo>
                <a:lnTo>
                  <a:pt x="1544" y="2221"/>
                </a:lnTo>
                <a:lnTo>
                  <a:pt x="1544" y="1839"/>
                </a:lnTo>
                <a:lnTo>
                  <a:pt x="1024" y="1839"/>
                </a:lnTo>
                <a:close/>
                <a:moveTo>
                  <a:pt x="308" y="1839"/>
                </a:moveTo>
                <a:lnTo>
                  <a:pt x="323" y="1925"/>
                </a:lnTo>
                <a:lnTo>
                  <a:pt x="341" y="2009"/>
                </a:lnTo>
                <a:lnTo>
                  <a:pt x="366" y="2092"/>
                </a:lnTo>
                <a:lnTo>
                  <a:pt x="395" y="2172"/>
                </a:lnTo>
                <a:lnTo>
                  <a:pt x="431" y="2251"/>
                </a:lnTo>
                <a:lnTo>
                  <a:pt x="471" y="2327"/>
                </a:lnTo>
                <a:lnTo>
                  <a:pt x="518" y="2401"/>
                </a:lnTo>
                <a:lnTo>
                  <a:pt x="568" y="2473"/>
                </a:lnTo>
                <a:lnTo>
                  <a:pt x="623" y="2542"/>
                </a:lnTo>
                <a:lnTo>
                  <a:pt x="686" y="2498"/>
                </a:lnTo>
                <a:lnTo>
                  <a:pt x="750" y="2457"/>
                </a:lnTo>
                <a:lnTo>
                  <a:pt x="817" y="2419"/>
                </a:lnTo>
                <a:lnTo>
                  <a:pt x="790" y="2308"/>
                </a:lnTo>
                <a:lnTo>
                  <a:pt x="767" y="2196"/>
                </a:lnTo>
                <a:lnTo>
                  <a:pt x="749" y="2080"/>
                </a:lnTo>
                <a:lnTo>
                  <a:pt x="735" y="1961"/>
                </a:lnTo>
                <a:lnTo>
                  <a:pt x="726" y="1839"/>
                </a:lnTo>
                <a:lnTo>
                  <a:pt x="308" y="1839"/>
                </a:lnTo>
                <a:close/>
                <a:moveTo>
                  <a:pt x="2286" y="1050"/>
                </a:moveTo>
                <a:lnTo>
                  <a:pt x="2202" y="1075"/>
                </a:lnTo>
                <a:lnTo>
                  <a:pt x="2115" y="1095"/>
                </a:lnTo>
                <a:lnTo>
                  <a:pt x="2026" y="1111"/>
                </a:lnTo>
                <a:lnTo>
                  <a:pt x="1936" y="1124"/>
                </a:lnTo>
                <a:lnTo>
                  <a:pt x="1843" y="1133"/>
                </a:lnTo>
                <a:lnTo>
                  <a:pt x="1843" y="1515"/>
                </a:lnTo>
                <a:lnTo>
                  <a:pt x="2363" y="1515"/>
                </a:lnTo>
                <a:lnTo>
                  <a:pt x="2354" y="1418"/>
                </a:lnTo>
                <a:lnTo>
                  <a:pt x="2343" y="1323"/>
                </a:lnTo>
                <a:lnTo>
                  <a:pt x="2328" y="1230"/>
                </a:lnTo>
                <a:lnTo>
                  <a:pt x="2309" y="1140"/>
                </a:lnTo>
                <a:lnTo>
                  <a:pt x="2286" y="1050"/>
                </a:lnTo>
                <a:close/>
                <a:moveTo>
                  <a:pt x="1099" y="1050"/>
                </a:moveTo>
                <a:lnTo>
                  <a:pt x="1077" y="1140"/>
                </a:lnTo>
                <a:lnTo>
                  <a:pt x="1059" y="1230"/>
                </a:lnTo>
                <a:lnTo>
                  <a:pt x="1044" y="1323"/>
                </a:lnTo>
                <a:lnTo>
                  <a:pt x="1032" y="1418"/>
                </a:lnTo>
                <a:lnTo>
                  <a:pt x="1024" y="1515"/>
                </a:lnTo>
                <a:lnTo>
                  <a:pt x="1544" y="1515"/>
                </a:lnTo>
                <a:lnTo>
                  <a:pt x="1544" y="1133"/>
                </a:lnTo>
                <a:lnTo>
                  <a:pt x="1452" y="1124"/>
                </a:lnTo>
                <a:lnTo>
                  <a:pt x="1362" y="1111"/>
                </a:lnTo>
                <a:lnTo>
                  <a:pt x="1272" y="1095"/>
                </a:lnTo>
                <a:lnTo>
                  <a:pt x="1185" y="1075"/>
                </a:lnTo>
                <a:lnTo>
                  <a:pt x="1099" y="1050"/>
                </a:lnTo>
                <a:close/>
                <a:moveTo>
                  <a:pt x="623" y="813"/>
                </a:moveTo>
                <a:lnTo>
                  <a:pt x="568" y="881"/>
                </a:lnTo>
                <a:lnTo>
                  <a:pt x="518" y="952"/>
                </a:lnTo>
                <a:lnTo>
                  <a:pt x="471" y="1026"/>
                </a:lnTo>
                <a:lnTo>
                  <a:pt x="431" y="1103"/>
                </a:lnTo>
                <a:lnTo>
                  <a:pt x="396" y="1181"/>
                </a:lnTo>
                <a:lnTo>
                  <a:pt x="366" y="1262"/>
                </a:lnTo>
                <a:lnTo>
                  <a:pt x="341" y="1345"/>
                </a:lnTo>
                <a:lnTo>
                  <a:pt x="323" y="1429"/>
                </a:lnTo>
                <a:lnTo>
                  <a:pt x="309" y="1515"/>
                </a:lnTo>
                <a:lnTo>
                  <a:pt x="726" y="1515"/>
                </a:lnTo>
                <a:lnTo>
                  <a:pt x="735" y="1393"/>
                </a:lnTo>
                <a:lnTo>
                  <a:pt x="748" y="1274"/>
                </a:lnTo>
                <a:lnTo>
                  <a:pt x="767" y="1157"/>
                </a:lnTo>
                <a:lnTo>
                  <a:pt x="790" y="1045"/>
                </a:lnTo>
                <a:lnTo>
                  <a:pt x="817" y="935"/>
                </a:lnTo>
                <a:lnTo>
                  <a:pt x="750" y="897"/>
                </a:lnTo>
                <a:lnTo>
                  <a:pt x="685" y="856"/>
                </a:lnTo>
                <a:lnTo>
                  <a:pt x="623" y="813"/>
                </a:lnTo>
                <a:close/>
                <a:moveTo>
                  <a:pt x="2763" y="811"/>
                </a:moveTo>
                <a:lnTo>
                  <a:pt x="2700" y="855"/>
                </a:lnTo>
                <a:lnTo>
                  <a:pt x="2636" y="897"/>
                </a:lnTo>
                <a:lnTo>
                  <a:pt x="2568" y="935"/>
                </a:lnTo>
                <a:lnTo>
                  <a:pt x="2597" y="1045"/>
                </a:lnTo>
                <a:lnTo>
                  <a:pt x="2620" y="1157"/>
                </a:lnTo>
                <a:lnTo>
                  <a:pt x="2638" y="1274"/>
                </a:lnTo>
                <a:lnTo>
                  <a:pt x="2652" y="1393"/>
                </a:lnTo>
                <a:lnTo>
                  <a:pt x="2660" y="1515"/>
                </a:lnTo>
                <a:lnTo>
                  <a:pt x="3078" y="1515"/>
                </a:lnTo>
                <a:lnTo>
                  <a:pt x="3064" y="1429"/>
                </a:lnTo>
                <a:lnTo>
                  <a:pt x="3045" y="1345"/>
                </a:lnTo>
                <a:lnTo>
                  <a:pt x="3021" y="1262"/>
                </a:lnTo>
                <a:lnTo>
                  <a:pt x="2991" y="1181"/>
                </a:lnTo>
                <a:lnTo>
                  <a:pt x="2956" y="1103"/>
                </a:lnTo>
                <a:lnTo>
                  <a:pt x="2915" y="1025"/>
                </a:lnTo>
                <a:lnTo>
                  <a:pt x="2869" y="951"/>
                </a:lnTo>
                <a:lnTo>
                  <a:pt x="2818" y="880"/>
                </a:lnTo>
                <a:lnTo>
                  <a:pt x="2763" y="811"/>
                </a:lnTo>
                <a:close/>
                <a:moveTo>
                  <a:pt x="2399" y="512"/>
                </a:moveTo>
                <a:lnTo>
                  <a:pt x="2429" y="568"/>
                </a:lnTo>
                <a:lnTo>
                  <a:pt x="2458" y="628"/>
                </a:lnTo>
                <a:lnTo>
                  <a:pt x="2522" y="590"/>
                </a:lnTo>
                <a:lnTo>
                  <a:pt x="2461" y="549"/>
                </a:lnTo>
                <a:lnTo>
                  <a:pt x="2399" y="512"/>
                </a:lnTo>
                <a:close/>
                <a:moveTo>
                  <a:pt x="988" y="512"/>
                </a:moveTo>
                <a:lnTo>
                  <a:pt x="925" y="549"/>
                </a:lnTo>
                <a:lnTo>
                  <a:pt x="866" y="590"/>
                </a:lnTo>
                <a:lnTo>
                  <a:pt x="897" y="609"/>
                </a:lnTo>
                <a:lnTo>
                  <a:pt x="930" y="627"/>
                </a:lnTo>
                <a:lnTo>
                  <a:pt x="958" y="568"/>
                </a:lnTo>
                <a:lnTo>
                  <a:pt x="988" y="512"/>
                </a:lnTo>
                <a:close/>
                <a:moveTo>
                  <a:pt x="1843" y="363"/>
                </a:moveTo>
                <a:lnTo>
                  <a:pt x="1843" y="808"/>
                </a:lnTo>
                <a:lnTo>
                  <a:pt x="1928" y="798"/>
                </a:lnTo>
                <a:lnTo>
                  <a:pt x="2012" y="785"/>
                </a:lnTo>
                <a:lnTo>
                  <a:pt x="2094" y="768"/>
                </a:lnTo>
                <a:lnTo>
                  <a:pt x="2175" y="746"/>
                </a:lnTo>
                <a:lnTo>
                  <a:pt x="2138" y="677"/>
                </a:lnTo>
                <a:lnTo>
                  <a:pt x="2101" y="614"/>
                </a:lnTo>
                <a:lnTo>
                  <a:pt x="2061" y="556"/>
                </a:lnTo>
                <a:lnTo>
                  <a:pt x="2020" y="505"/>
                </a:lnTo>
                <a:lnTo>
                  <a:pt x="1977" y="460"/>
                </a:lnTo>
                <a:lnTo>
                  <a:pt x="1933" y="421"/>
                </a:lnTo>
                <a:lnTo>
                  <a:pt x="1888" y="388"/>
                </a:lnTo>
                <a:lnTo>
                  <a:pt x="1843" y="363"/>
                </a:lnTo>
                <a:close/>
                <a:moveTo>
                  <a:pt x="1544" y="362"/>
                </a:moveTo>
                <a:lnTo>
                  <a:pt x="1498" y="388"/>
                </a:lnTo>
                <a:lnTo>
                  <a:pt x="1453" y="421"/>
                </a:lnTo>
                <a:lnTo>
                  <a:pt x="1409" y="460"/>
                </a:lnTo>
                <a:lnTo>
                  <a:pt x="1366" y="505"/>
                </a:lnTo>
                <a:lnTo>
                  <a:pt x="1325" y="556"/>
                </a:lnTo>
                <a:lnTo>
                  <a:pt x="1286" y="614"/>
                </a:lnTo>
                <a:lnTo>
                  <a:pt x="1248" y="677"/>
                </a:lnTo>
                <a:lnTo>
                  <a:pt x="1213" y="746"/>
                </a:lnTo>
                <a:lnTo>
                  <a:pt x="1292" y="768"/>
                </a:lnTo>
                <a:lnTo>
                  <a:pt x="1375" y="785"/>
                </a:lnTo>
                <a:lnTo>
                  <a:pt x="1459" y="798"/>
                </a:lnTo>
                <a:lnTo>
                  <a:pt x="1544" y="808"/>
                </a:lnTo>
                <a:lnTo>
                  <a:pt x="1544" y="362"/>
                </a:lnTo>
                <a:close/>
                <a:moveTo>
                  <a:pt x="1693" y="0"/>
                </a:moveTo>
                <a:lnTo>
                  <a:pt x="1693" y="0"/>
                </a:lnTo>
                <a:lnTo>
                  <a:pt x="1800" y="4"/>
                </a:lnTo>
                <a:lnTo>
                  <a:pt x="1906" y="13"/>
                </a:lnTo>
                <a:lnTo>
                  <a:pt x="2009" y="30"/>
                </a:lnTo>
                <a:lnTo>
                  <a:pt x="2110" y="52"/>
                </a:lnTo>
                <a:lnTo>
                  <a:pt x="2209" y="80"/>
                </a:lnTo>
                <a:lnTo>
                  <a:pt x="2305" y="114"/>
                </a:lnTo>
                <a:lnTo>
                  <a:pt x="2398" y="153"/>
                </a:lnTo>
                <a:lnTo>
                  <a:pt x="2489" y="198"/>
                </a:lnTo>
                <a:lnTo>
                  <a:pt x="2577" y="247"/>
                </a:lnTo>
                <a:lnTo>
                  <a:pt x="2660" y="301"/>
                </a:lnTo>
                <a:lnTo>
                  <a:pt x="2741" y="360"/>
                </a:lnTo>
                <a:lnTo>
                  <a:pt x="2818" y="424"/>
                </a:lnTo>
                <a:lnTo>
                  <a:pt x="2891" y="492"/>
                </a:lnTo>
                <a:lnTo>
                  <a:pt x="2959" y="564"/>
                </a:lnTo>
                <a:lnTo>
                  <a:pt x="3023" y="640"/>
                </a:lnTo>
                <a:lnTo>
                  <a:pt x="3083" y="720"/>
                </a:lnTo>
                <a:lnTo>
                  <a:pt x="3137" y="803"/>
                </a:lnTo>
                <a:lnTo>
                  <a:pt x="3188" y="889"/>
                </a:lnTo>
                <a:lnTo>
                  <a:pt x="3233" y="979"/>
                </a:lnTo>
                <a:lnTo>
                  <a:pt x="3273" y="1071"/>
                </a:lnTo>
                <a:lnTo>
                  <a:pt x="3307" y="1167"/>
                </a:lnTo>
                <a:lnTo>
                  <a:pt x="3335" y="1264"/>
                </a:lnTo>
                <a:lnTo>
                  <a:pt x="3358" y="1364"/>
                </a:lnTo>
                <a:lnTo>
                  <a:pt x="3373" y="1467"/>
                </a:lnTo>
                <a:lnTo>
                  <a:pt x="3383" y="1570"/>
                </a:lnTo>
                <a:lnTo>
                  <a:pt x="3386" y="1677"/>
                </a:lnTo>
                <a:lnTo>
                  <a:pt x="3383" y="1783"/>
                </a:lnTo>
                <a:lnTo>
                  <a:pt x="3373" y="1887"/>
                </a:lnTo>
                <a:lnTo>
                  <a:pt x="3358" y="1989"/>
                </a:lnTo>
                <a:lnTo>
                  <a:pt x="3335" y="2089"/>
                </a:lnTo>
                <a:lnTo>
                  <a:pt x="3307" y="2186"/>
                </a:lnTo>
                <a:lnTo>
                  <a:pt x="3273" y="2282"/>
                </a:lnTo>
                <a:lnTo>
                  <a:pt x="3233" y="2374"/>
                </a:lnTo>
                <a:lnTo>
                  <a:pt x="3188" y="2464"/>
                </a:lnTo>
                <a:lnTo>
                  <a:pt x="3137" y="2551"/>
                </a:lnTo>
                <a:lnTo>
                  <a:pt x="3083" y="2633"/>
                </a:lnTo>
                <a:lnTo>
                  <a:pt x="3023" y="2713"/>
                </a:lnTo>
                <a:lnTo>
                  <a:pt x="2959" y="2789"/>
                </a:lnTo>
                <a:lnTo>
                  <a:pt x="2891" y="2861"/>
                </a:lnTo>
                <a:lnTo>
                  <a:pt x="2818" y="2929"/>
                </a:lnTo>
                <a:lnTo>
                  <a:pt x="2741" y="2993"/>
                </a:lnTo>
                <a:lnTo>
                  <a:pt x="2660" y="3052"/>
                </a:lnTo>
                <a:lnTo>
                  <a:pt x="2577" y="3107"/>
                </a:lnTo>
                <a:lnTo>
                  <a:pt x="2489" y="3156"/>
                </a:lnTo>
                <a:lnTo>
                  <a:pt x="2398" y="3200"/>
                </a:lnTo>
                <a:lnTo>
                  <a:pt x="2305" y="3240"/>
                </a:lnTo>
                <a:lnTo>
                  <a:pt x="2209" y="3273"/>
                </a:lnTo>
                <a:lnTo>
                  <a:pt x="2110" y="3302"/>
                </a:lnTo>
                <a:lnTo>
                  <a:pt x="2009" y="3324"/>
                </a:lnTo>
                <a:lnTo>
                  <a:pt x="1906" y="3340"/>
                </a:lnTo>
                <a:lnTo>
                  <a:pt x="1800" y="3350"/>
                </a:lnTo>
                <a:lnTo>
                  <a:pt x="1693" y="3353"/>
                </a:lnTo>
                <a:lnTo>
                  <a:pt x="1586" y="3350"/>
                </a:lnTo>
                <a:lnTo>
                  <a:pt x="1482" y="3340"/>
                </a:lnTo>
                <a:lnTo>
                  <a:pt x="1378" y="3324"/>
                </a:lnTo>
                <a:lnTo>
                  <a:pt x="1277" y="3302"/>
                </a:lnTo>
                <a:lnTo>
                  <a:pt x="1179" y="3273"/>
                </a:lnTo>
                <a:lnTo>
                  <a:pt x="1082" y="3240"/>
                </a:lnTo>
                <a:lnTo>
                  <a:pt x="988" y="3200"/>
                </a:lnTo>
                <a:lnTo>
                  <a:pt x="898" y="3156"/>
                </a:lnTo>
                <a:lnTo>
                  <a:pt x="811" y="3107"/>
                </a:lnTo>
                <a:lnTo>
                  <a:pt x="727" y="3052"/>
                </a:lnTo>
                <a:lnTo>
                  <a:pt x="647" y="2993"/>
                </a:lnTo>
                <a:lnTo>
                  <a:pt x="569" y="2929"/>
                </a:lnTo>
                <a:lnTo>
                  <a:pt x="497" y="2861"/>
                </a:lnTo>
                <a:lnTo>
                  <a:pt x="427" y="2789"/>
                </a:lnTo>
                <a:lnTo>
                  <a:pt x="363" y="2713"/>
                </a:lnTo>
                <a:lnTo>
                  <a:pt x="304" y="2633"/>
                </a:lnTo>
                <a:lnTo>
                  <a:pt x="249" y="2551"/>
                </a:lnTo>
                <a:lnTo>
                  <a:pt x="198" y="2464"/>
                </a:lnTo>
                <a:lnTo>
                  <a:pt x="154" y="2374"/>
                </a:lnTo>
                <a:lnTo>
                  <a:pt x="114" y="2282"/>
                </a:lnTo>
                <a:lnTo>
                  <a:pt x="80" y="2186"/>
                </a:lnTo>
                <a:lnTo>
                  <a:pt x="52" y="2089"/>
                </a:lnTo>
                <a:lnTo>
                  <a:pt x="30" y="1989"/>
                </a:lnTo>
                <a:lnTo>
                  <a:pt x="13" y="1887"/>
                </a:lnTo>
                <a:lnTo>
                  <a:pt x="3" y="1783"/>
                </a:lnTo>
                <a:lnTo>
                  <a:pt x="0" y="1677"/>
                </a:lnTo>
                <a:lnTo>
                  <a:pt x="3" y="1570"/>
                </a:lnTo>
                <a:lnTo>
                  <a:pt x="13" y="1467"/>
                </a:lnTo>
                <a:lnTo>
                  <a:pt x="30" y="1364"/>
                </a:lnTo>
                <a:lnTo>
                  <a:pt x="52" y="1264"/>
                </a:lnTo>
                <a:lnTo>
                  <a:pt x="80" y="1167"/>
                </a:lnTo>
                <a:lnTo>
                  <a:pt x="114" y="1071"/>
                </a:lnTo>
                <a:lnTo>
                  <a:pt x="154" y="979"/>
                </a:lnTo>
                <a:lnTo>
                  <a:pt x="198" y="889"/>
                </a:lnTo>
                <a:lnTo>
                  <a:pt x="249" y="803"/>
                </a:lnTo>
                <a:lnTo>
                  <a:pt x="304" y="720"/>
                </a:lnTo>
                <a:lnTo>
                  <a:pt x="363" y="640"/>
                </a:lnTo>
                <a:lnTo>
                  <a:pt x="427" y="564"/>
                </a:lnTo>
                <a:lnTo>
                  <a:pt x="497" y="492"/>
                </a:lnTo>
                <a:lnTo>
                  <a:pt x="569" y="424"/>
                </a:lnTo>
                <a:lnTo>
                  <a:pt x="647" y="360"/>
                </a:lnTo>
                <a:lnTo>
                  <a:pt x="727" y="301"/>
                </a:lnTo>
                <a:lnTo>
                  <a:pt x="811" y="247"/>
                </a:lnTo>
                <a:lnTo>
                  <a:pt x="898" y="198"/>
                </a:lnTo>
                <a:lnTo>
                  <a:pt x="988" y="153"/>
                </a:lnTo>
                <a:lnTo>
                  <a:pt x="1082" y="114"/>
                </a:lnTo>
                <a:lnTo>
                  <a:pt x="1179" y="80"/>
                </a:lnTo>
                <a:lnTo>
                  <a:pt x="1277" y="52"/>
                </a:lnTo>
                <a:lnTo>
                  <a:pt x="1378" y="30"/>
                </a:lnTo>
                <a:lnTo>
                  <a:pt x="1482" y="13"/>
                </a:lnTo>
                <a:lnTo>
                  <a:pt x="1586" y="4"/>
                </a:lnTo>
                <a:lnTo>
                  <a:pt x="169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1735418" y="5222299"/>
            <a:ext cx="2133602" cy="31284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Jl. </a:t>
            </a:r>
            <a:r>
              <a:rPr kumimoji="0" lang="en-US" sz="1100" b="0" i="0" u="none" strike="noStrike" kern="1200" cap="none" spc="0" normalizeH="0" baseline="0" noProof="0" dirty="0" err="1">
                <a:ln>
                  <a:noFill/>
                </a:ln>
                <a:solidFill>
                  <a:prstClr val="black">
                    <a:lumMod val="50000"/>
                    <a:lumOff val="50000"/>
                  </a:prstClr>
                </a:solidFill>
                <a:effectLst/>
                <a:uLnTx/>
                <a:uFillTx/>
                <a:latin typeface="Lato Light" panose="020F0302020204030203" pitchFamily="34" charset="0"/>
                <a:ea typeface="+mn-ea"/>
                <a:cs typeface="+mn-cs"/>
              </a:rPr>
              <a:t>Godean</a:t>
            </a: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 Km 4.5 Yogyakarta</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0" name="TextBox 9"/>
          <p:cNvSpPr txBox="1"/>
          <p:nvPr/>
        </p:nvSpPr>
        <p:spPr>
          <a:xfrm>
            <a:off x="1735418" y="5003745"/>
            <a:ext cx="1387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Head Office</a:t>
            </a:r>
          </a:p>
        </p:txBody>
      </p:sp>
      <p:sp>
        <p:nvSpPr>
          <p:cNvPr id="11" name="Rectangle 10"/>
          <p:cNvSpPr/>
          <p:nvPr/>
        </p:nvSpPr>
        <p:spPr>
          <a:xfrm>
            <a:off x="5377667" y="5205596"/>
            <a:ext cx="2133602" cy="31284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a:t>
            </a: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62 274 530 5094</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2" name="Rectangle 11"/>
          <p:cNvSpPr/>
          <p:nvPr/>
        </p:nvSpPr>
        <p:spPr>
          <a:xfrm>
            <a:off x="8596823" y="5205596"/>
            <a:ext cx="2133602" cy="31284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https://fitinline.com</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3" name="TextBox 12">
            <a:extLst>
              <a:ext uri="{FF2B5EF4-FFF2-40B4-BE49-F238E27FC236}">
                <a16:creationId xmlns:a16="http://schemas.microsoft.com/office/drawing/2014/main" id="{609EEB67-C6B6-4133-BF10-E0EFEA693913}"/>
              </a:ext>
            </a:extLst>
          </p:cNvPr>
          <p:cNvSpPr txBox="1"/>
          <p:nvPr/>
        </p:nvSpPr>
        <p:spPr>
          <a:xfrm>
            <a:off x="5377667" y="4955195"/>
            <a:ext cx="1387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Phone</a:t>
            </a:r>
          </a:p>
        </p:txBody>
      </p:sp>
      <p:sp>
        <p:nvSpPr>
          <p:cNvPr id="14" name="TextBox 13">
            <a:extLst>
              <a:ext uri="{FF2B5EF4-FFF2-40B4-BE49-F238E27FC236}">
                <a16:creationId xmlns:a16="http://schemas.microsoft.com/office/drawing/2014/main" id="{D0485AD4-E9E1-460F-B58E-AF53EBE963C8}"/>
              </a:ext>
            </a:extLst>
          </p:cNvPr>
          <p:cNvSpPr txBox="1"/>
          <p:nvPr/>
        </p:nvSpPr>
        <p:spPr>
          <a:xfrm>
            <a:off x="8596823" y="5003745"/>
            <a:ext cx="1387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Website</a:t>
            </a:r>
          </a:p>
        </p:txBody>
      </p:sp>
      <p:pic>
        <p:nvPicPr>
          <p:cNvPr id="19" name="Picture Placeholder 18">
            <a:extLst>
              <a:ext uri="{FF2B5EF4-FFF2-40B4-BE49-F238E27FC236}">
                <a16:creationId xmlns:a16="http://schemas.microsoft.com/office/drawing/2014/main" id="{DCCCCF5D-8B68-48F5-9EC4-28A112C2A1C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973" b="31973"/>
          <a:stretch>
            <a:fillRect/>
          </a:stretch>
        </p:blipFill>
        <p:spPr>
          <a:xfrm>
            <a:off x="0" y="-26633"/>
            <a:ext cx="12192000" cy="3429000"/>
          </a:xfrm>
        </p:spPr>
      </p:pic>
    </p:spTree>
    <p:extLst>
      <p:ext uri="{BB962C8B-B14F-4D97-AF65-F5344CB8AC3E}">
        <p14:creationId xmlns:p14="http://schemas.microsoft.com/office/powerpoint/2010/main" val="361828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41707" y="2364666"/>
            <a:ext cx="2281530" cy="3359831"/>
          </a:xfrm>
          <a:prstGeom prst="rect">
            <a:avLst/>
          </a:prstGeom>
        </p:spPr>
        <p:txBody>
          <a:bodyPr wrap="square">
            <a:spAutoFit/>
          </a:bodyPr>
          <a:lstStyle/>
          <a:p>
            <a:pPr lvl="0" algn="just">
              <a:lnSpc>
                <a:spcPct val="150000"/>
              </a:lnSpc>
            </a:pPr>
            <a:r>
              <a:rPr lang="en-US" sz="1100" dirty="0">
                <a:solidFill>
                  <a:prstClr val="black">
                    <a:lumMod val="50000"/>
                    <a:lumOff val="50000"/>
                  </a:prstClr>
                </a:solidFill>
                <a:latin typeface="Lato Light" panose="020F0302020204030203" pitchFamily="34" charset="0"/>
              </a:rPr>
              <a:t>Sales Lead Management System HELPS Sales Person SOLVES their problem to collect, record, follow up and tracking the sales opportunity BY providing simple but comprehensive system THAT IS BETTER THAN manual recording and tracking BECAUSE it improves time-to-sales and eases to search potential customers and sales leads and reduces the loss of sales opportunities.</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2" name="TextBox 11"/>
          <p:cNvSpPr txBox="1"/>
          <p:nvPr/>
        </p:nvSpPr>
        <p:spPr>
          <a:xfrm>
            <a:off x="5988114" y="1398588"/>
            <a:ext cx="2452625" cy="3970318"/>
          </a:xfrm>
          <a:prstGeom prst="rect">
            <a:avLst/>
          </a:prstGeom>
          <a:noFill/>
        </p:spPr>
        <p:txBody>
          <a:bodyPr wrap="square" rtlCol="0">
            <a:spAutoFit/>
          </a:bodyPr>
          <a:lstStyle/>
          <a:p>
            <a:pPr lvl="0"/>
            <a:r>
              <a:rPr lang="en-US" sz="2400" dirty="0">
                <a:solidFill>
                  <a:prstClr val="black">
                    <a:lumMod val="85000"/>
                    <a:lumOff val="15000"/>
                  </a:prstClr>
                </a:solidFill>
                <a:latin typeface="Lato Black" panose="020F0A02020204030203" pitchFamily="34" charset="0"/>
              </a:rPr>
              <a:t>Get closer than ever to your customers. So close that you tell them what they need well before they realize it themselves.</a:t>
            </a:r>
          </a:p>
          <a:p>
            <a:pPr lvl="0"/>
            <a:endParaRPr lang="en-US" dirty="0">
              <a:solidFill>
                <a:prstClr val="black">
                  <a:lumMod val="85000"/>
                  <a:lumOff val="15000"/>
                </a:prstClr>
              </a:solidFill>
              <a:latin typeface="Lato Black" panose="020F0A02020204030203" pitchFamily="34" charset="0"/>
            </a:endParaRPr>
          </a:p>
          <a:p>
            <a:pPr lvl="0"/>
            <a:r>
              <a:rPr lang="id-ID" dirty="0">
                <a:solidFill>
                  <a:prstClr val="black">
                    <a:lumMod val="85000"/>
                    <a:lumOff val="15000"/>
                  </a:prstClr>
                </a:solidFill>
                <a:latin typeface="Lato Black" panose="020F0A02020204030203" pitchFamily="34" charset="0"/>
              </a:rPr>
              <a:t>– </a:t>
            </a:r>
            <a:r>
              <a:rPr lang="id-ID" i="1" dirty="0">
                <a:solidFill>
                  <a:prstClr val="black">
                    <a:lumMod val="85000"/>
                    <a:lumOff val="15000"/>
                  </a:prstClr>
                </a:solidFill>
                <a:latin typeface="Lato Black" panose="020F0A02020204030203" pitchFamily="34" charset="0"/>
              </a:rPr>
              <a:t>Steve Jobs</a:t>
            </a:r>
            <a:endParaRPr kumimoji="0" lang="id-ID" sz="2400" i="1"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ndParaRPr>
          </a:p>
        </p:txBody>
      </p:sp>
      <p:sp>
        <p:nvSpPr>
          <p:cNvPr id="16" name="TextBox 15">
            <a:extLst>
              <a:ext uri="{FF2B5EF4-FFF2-40B4-BE49-F238E27FC236}">
                <a16:creationId xmlns:a16="http://schemas.microsoft.com/office/drawing/2014/main" id="{4CCE518D-AE01-4B6B-A708-611DD09633D0}"/>
              </a:ext>
            </a:extLst>
          </p:cNvPr>
          <p:cNvSpPr txBox="1"/>
          <p:nvPr/>
        </p:nvSpPr>
        <p:spPr>
          <a:xfrm>
            <a:off x="5988114" y="297741"/>
            <a:ext cx="2452625" cy="12949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d-ID" sz="6000" b="0" i="0" u="none" strike="noStrike" kern="1200" cap="none" spc="300" normalizeH="0" baseline="0" noProof="0" dirty="0">
                <a:ln>
                  <a:noFill/>
                </a:ln>
                <a:solidFill>
                  <a:srgbClr val="FF9933"/>
                </a:solidFill>
                <a:effectLst/>
                <a:uLnTx/>
                <a:uFillTx/>
                <a:latin typeface="Lato Black" panose="020F0A02020204030203" pitchFamily="34" charset="0"/>
                <a:ea typeface="+mn-ea"/>
                <a:cs typeface="+mn-cs"/>
              </a:rPr>
              <a:t>“</a:t>
            </a:r>
            <a:endParaRPr kumimoji="0" lang="id-ID" sz="60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875" r="21875"/>
          <a:stretch>
            <a:fillRect/>
          </a:stretch>
        </p:blipFill>
        <p:spPr>
          <a:blipFill>
            <a:blip r:embed="rId4"/>
            <a:stretch>
              <a:fillRect/>
            </a:stretch>
          </a:blipFill>
        </p:spPr>
      </p:pic>
      <p:sp>
        <p:nvSpPr>
          <p:cNvPr id="7" name="Oval 6">
            <a:extLst>
              <a:ext uri="{FF2B5EF4-FFF2-40B4-BE49-F238E27FC236}">
                <a16:creationId xmlns:a16="http://schemas.microsoft.com/office/drawing/2014/main" id="{917C3DC0-20B6-4CA3-BE2F-465E9CA1E3DF}"/>
              </a:ext>
            </a:extLst>
          </p:cNvPr>
          <p:cNvSpPr/>
          <p:nvPr/>
        </p:nvSpPr>
        <p:spPr>
          <a:xfrm>
            <a:off x="-2207623" y="-326572"/>
            <a:ext cx="7511142" cy="7511141"/>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9D8FD4BB-A167-4629-BCB9-964776FC4780}"/>
              </a:ext>
            </a:extLst>
          </p:cNvPr>
          <p:cNvSpPr txBox="1"/>
          <p:nvPr/>
        </p:nvSpPr>
        <p:spPr>
          <a:xfrm>
            <a:off x="9857232" y="6473952"/>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60163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A9004-FB80-4E17-99D9-0037389758A9}"/>
              </a:ext>
            </a:extLst>
          </p:cNvPr>
          <p:cNvSpPr txBox="1"/>
          <p:nvPr/>
        </p:nvSpPr>
        <p:spPr>
          <a:xfrm>
            <a:off x="7374583" y="741166"/>
            <a:ext cx="36004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WHY </a:t>
            </a:r>
            <a:r>
              <a:rPr lang="en-US" sz="3600" b="1" dirty="0">
                <a:solidFill>
                  <a:prstClr val="black">
                    <a:lumMod val="85000"/>
                    <a:lumOff val="15000"/>
                  </a:prstClr>
                </a:solidFill>
                <a:latin typeface="Lato Black" panose="020F0A02020204030203" pitchFamily="34" charset="0"/>
              </a:rPr>
              <a:t>THIS</a:t>
            </a:r>
            <a:r>
              <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IMPORTANT</a:t>
            </a:r>
            <a:r>
              <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 </a:t>
            </a:r>
          </a:p>
        </p:txBody>
      </p:sp>
      <p:grpSp>
        <p:nvGrpSpPr>
          <p:cNvPr id="12" name="Group 11"/>
          <p:cNvGrpSpPr/>
          <p:nvPr/>
        </p:nvGrpSpPr>
        <p:grpSpPr>
          <a:xfrm>
            <a:off x="7805109" y="2195097"/>
            <a:ext cx="482186" cy="482186"/>
            <a:chOff x="7036011" y="3078480"/>
            <a:chExt cx="701040" cy="701040"/>
          </a:xfrm>
        </p:grpSpPr>
        <p:sp>
          <p:nvSpPr>
            <p:cNvPr id="13" name="Oval 12"/>
            <p:cNvSpPr/>
            <p:nvPr/>
          </p:nvSpPr>
          <p:spPr>
            <a:xfrm>
              <a:off x="7036011" y="3078480"/>
              <a:ext cx="701040" cy="701040"/>
            </a:xfrm>
            <a:prstGeom prst="ellipse">
              <a:avLst/>
            </a:prstGeom>
            <a:solidFill>
              <a:schemeClr val="tx1">
                <a:lumMod val="85000"/>
                <a:lumOff val="1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6"/>
            <p:cNvSpPr>
              <a:spLocks noEditPoints="1"/>
            </p:cNvSpPr>
            <p:nvPr/>
          </p:nvSpPr>
          <p:spPr bwMode="auto">
            <a:xfrm>
              <a:off x="7251441" y="3270644"/>
              <a:ext cx="270180" cy="316712"/>
            </a:xfrm>
            <a:custGeom>
              <a:avLst/>
              <a:gdLst>
                <a:gd name="T0" fmla="*/ 1635 w 2877"/>
                <a:gd name="T1" fmla="*/ 581 h 3378"/>
                <a:gd name="T2" fmla="*/ 1618 w 2877"/>
                <a:gd name="T3" fmla="*/ 602 h 3378"/>
                <a:gd name="T4" fmla="*/ 1617 w 2877"/>
                <a:gd name="T5" fmla="*/ 606 h 3378"/>
                <a:gd name="T6" fmla="*/ 1215 w 2877"/>
                <a:gd name="T7" fmla="*/ 1310 h 3378"/>
                <a:gd name="T8" fmla="*/ 1229 w 2877"/>
                <a:gd name="T9" fmla="*/ 1333 h 3378"/>
                <a:gd name="T10" fmla="*/ 1479 w 2877"/>
                <a:gd name="T11" fmla="*/ 1337 h 3378"/>
                <a:gd name="T12" fmla="*/ 1510 w 2877"/>
                <a:gd name="T13" fmla="*/ 1355 h 3378"/>
                <a:gd name="T14" fmla="*/ 1420 w 2877"/>
                <a:gd name="T15" fmla="*/ 1837 h 3378"/>
                <a:gd name="T16" fmla="*/ 1418 w 2877"/>
                <a:gd name="T17" fmla="*/ 1864 h 3378"/>
                <a:gd name="T18" fmla="*/ 1434 w 2877"/>
                <a:gd name="T19" fmla="*/ 1883 h 3378"/>
                <a:gd name="T20" fmla="*/ 1460 w 2877"/>
                <a:gd name="T21" fmla="*/ 1880 h 3378"/>
                <a:gd name="T22" fmla="*/ 1475 w 2877"/>
                <a:gd name="T23" fmla="*/ 1859 h 3378"/>
                <a:gd name="T24" fmla="*/ 1477 w 2877"/>
                <a:gd name="T25" fmla="*/ 1855 h 3378"/>
                <a:gd name="T26" fmla="*/ 1879 w 2877"/>
                <a:gd name="T27" fmla="*/ 1151 h 3378"/>
                <a:gd name="T28" fmla="*/ 1866 w 2877"/>
                <a:gd name="T29" fmla="*/ 1128 h 3378"/>
                <a:gd name="T30" fmla="*/ 1615 w 2877"/>
                <a:gd name="T31" fmla="*/ 1124 h 3378"/>
                <a:gd name="T32" fmla="*/ 1584 w 2877"/>
                <a:gd name="T33" fmla="*/ 1106 h 3378"/>
                <a:gd name="T34" fmla="*/ 1675 w 2877"/>
                <a:gd name="T35" fmla="*/ 624 h 3378"/>
                <a:gd name="T36" fmla="*/ 1677 w 2877"/>
                <a:gd name="T37" fmla="*/ 597 h 3378"/>
                <a:gd name="T38" fmla="*/ 1660 w 2877"/>
                <a:gd name="T39" fmla="*/ 578 h 3378"/>
                <a:gd name="T40" fmla="*/ 1679 w 2877"/>
                <a:gd name="T41" fmla="*/ 3 h 3378"/>
                <a:gd name="T42" fmla="*/ 1944 w 2877"/>
                <a:gd name="T43" fmla="*/ 50 h 3378"/>
                <a:gd name="T44" fmla="*/ 2186 w 2877"/>
                <a:gd name="T45" fmla="*/ 148 h 3378"/>
                <a:gd name="T46" fmla="*/ 2403 w 2877"/>
                <a:gd name="T47" fmla="*/ 291 h 3378"/>
                <a:gd name="T48" fmla="*/ 2585 w 2877"/>
                <a:gd name="T49" fmla="*/ 474 h 3378"/>
                <a:gd name="T50" fmla="*/ 2729 w 2877"/>
                <a:gd name="T51" fmla="*/ 690 h 3378"/>
                <a:gd name="T52" fmla="*/ 2827 w 2877"/>
                <a:gd name="T53" fmla="*/ 933 h 3378"/>
                <a:gd name="T54" fmla="*/ 2874 w 2877"/>
                <a:gd name="T55" fmla="*/ 1199 h 3378"/>
                <a:gd name="T56" fmla="*/ 2866 w 2877"/>
                <a:gd name="T57" fmla="*/ 1462 h 3378"/>
                <a:gd name="T58" fmla="*/ 2809 w 2877"/>
                <a:gd name="T59" fmla="*/ 1704 h 3378"/>
                <a:gd name="T60" fmla="*/ 2709 w 2877"/>
                <a:gd name="T61" fmla="*/ 1927 h 3378"/>
                <a:gd name="T62" fmla="*/ 2571 w 2877"/>
                <a:gd name="T63" fmla="*/ 2126 h 3378"/>
                <a:gd name="T64" fmla="*/ 2459 w 2877"/>
                <a:gd name="T65" fmla="*/ 3030 h 3378"/>
                <a:gd name="T66" fmla="*/ 2432 w 2877"/>
                <a:gd name="T67" fmla="*/ 3100 h 3378"/>
                <a:gd name="T68" fmla="*/ 2367 w 2877"/>
                <a:gd name="T69" fmla="*/ 3139 h 3378"/>
                <a:gd name="T70" fmla="*/ 986 w 2877"/>
                <a:gd name="T71" fmla="*/ 3375 h 3378"/>
                <a:gd name="T72" fmla="*/ 944 w 2877"/>
                <a:gd name="T73" fmla="*/ 3343 h 3378"/>
                <a:gd name="T74" fmla="*/ 934 w 2877"/>
                <a:gd name="T75" fmla="*/ 3304 h 3378"/>
                <a:gd name="T76" fmla="*/ 521 w 2877"/>
                <a:gd name="T77" fmla="*/ 2983 h 3378"/>
                <a:gd name="T78" fmla="*/ 413 w 2877"/>
                <a:gd name="T79" fmla="*/ 2942 h 3378"/>
                <a:gd name="T80" fmla="*/ 334 w 2877"/>
                <a:gd name="T81" fmla="*/ 2863 h 3378"/>
                <a:gd name="T82" fmla="*/ 293 w 2877"/>
                <a:gd name="T83" fmla="*/ 2755 h 3378"/>
                <a:gd name="T84" fmla="*/ 165 w 2877"/>
                <a:gd name="T85" fmla="*/ 2238 h 3378"/>
                <a:gd name="T86" fmla="*/ 75 w 2877"/>
                <a:gd name="T87" fmla="*/ 2220 h 3378"/>
                <a:gd name="T88" fmla="*/ 18 w 2877"/>
                <a:gd name="T89" fmla="*/ 2170 h 3378"/>
                <a:gd name="T90" fmla="*/ 0 w 2877"/>
                <a:gd name="T91" fmla="*/ 2097 h 3378"/>
                <a:gd name="T92" fmla="*/ 27 w 2877"/>
                <a:gd name="T93" fmla="*/ 2008 h 3378"/>
                <a:gd name="T94" fmla="*/ 293 w 2877"/>
                <a:gd name="T95" fmla="*/ 1201 h 3378"/>
                <a:gd name="T96" fmla="*/ 338 w 2877"/>
                <a:gd name="T97" fmla="*/ 941 h 3378"/>
                <a:gd name="T98" fmla="*/ 434 w 2877"/>
                <a:gd name="T99" fmla="*/ 700 h 3378"/>
                <a:gd name="T100" fmla="*/ 572 w 2877"/>
                <a:gd name="T101" fmla="*/ 487 h 3378"/>
                <a:gd name="T102" fmla="*/ 749 w 2877"/>
                <a:gd name="T103" fmla="*/ 305 h 3378"/>
                <a:gd name="T104" fmla="*/ 960 w 2877"/>
                <a:gd name="T105" fmla="*/ 161 h 3378"/>
                <a:gd name="T106" fmla="*/ 1184 w 2877"/>
                <a:gd name="T107" fmla="*/ 64 h 3378"/>
                <a:gd name="T108" fmla="*/ 1420 w 2877"/>
                <a:gd name="T109" fmla="*/ 1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7" h="3378">
                  <a:moveTo>
                    <a:pt x="1650" y="576"/>
                  </a:moveTo>
                  <a:lnTo>
                    <a:pt x="1641" y="577"/>
                  </a:lnTo>
                  <a:lnTo>
                    <a:pt x="1635" y="581"/>
                  </a:lnTo>
                  <a:lnTo>
                    <a:pt x="1629" y="587"/>
                  </a:lnTo>
                  <a:lnTo>
                    <a:pt x="1623" y="594"/>
                  </a:lnTo>
                  <a:lnTo>
                    <a:pt x="1618" y="602"/>
                  </a:lnTo>
                  <a:lnTo>
                    <a:pt x="1618" y="603"/>
                  </a:lnTo>
                  <a:lnTo>
                    <a:pt x="1617" y="605"/>
                  </a:lnTo>
                  <a:lnTo>
                    <a:pt x="1617" y="606"/>
                  </a:lnTo>
                  <a:lnTo>
                    <a:pt x="1226" y="1282"/>
                  </a:lnTo>
                  <a:lnTo>
                    <a:pt x="1219" y="1297"/>
                  </a:lnTo>
                  <a:lnTo>
                    <a:pt x="1215" y="1310"/>
                  </a:lnTo>
                  <a:lnTo>
                    <a:pt x="1215" y="1320"/>
                  </a:lnTo>
                  <a:lnTo>
                    <a:pt x="1221" y="1328"/>
                  </a:lnTo>
                  <a:lnTo>
                    <a:pt x="1229" y="1333"/>
                  </a:lnTo>
                  <a:lnTo>
                    <a:pt x="1241" y="1337"/>
                  </a:lnTo>
                  <a:lnTo>
                    <a:pt x="1258" y="1338"/>
                  </a:lnTo>
                  <a:lnTo>
                    <a:pt x="1479" y="1337"/>
                  </a:lnTo>
                  <a:lnTo>
                    <a:pt x="1494" y="1337"/>
                  </a:lnTo>
                  <a:lnTo>
                    <a:pt x="1511" y="1338"/>
                  </a:lnTo>
                  <a:lnTo>
                    <a:pt x="1510" y="1355"/>
                  </a:lnTo>
                  <a:lnTo>
                    <a:pt x="1508" y="1368"/>
                  </a:lnTo>
                  <a:lnTo>
                    <a:pt x="1452" y="1667"/>
                  </a:lnTo>
                  <a:lnTo>
                    <a:pt x="1420" y="1837"/>
                  </a:lnTo>
                  <a:lnTo>
                    <a:pt x="1418" y="1846"/>
                  </a:lnTo>
                  <a:lnTo>
                    <a:pt x="1417" y="1855"/>
                  </a:lnTo>
                  <a:lnTo>
                    <a:pt x="1418" y="1864"/>
                  </a:lnTo>
                  <a:lnTo>
                    <a:pt x="1420" y="1871"/>
                  </a:lnTo>
                  <a:lnTo>
                    <a:pt x="1425" y="1878"/>
                  </a:lnTo>
                  <a:lnTo>
                    <a:pt x="1434" y="1883"/>
                  </a:lnTo>
                  <a:lnTo>
                    <a:pt x="1445" y="1885"/>
                  </a:lnTo>
                  <a:lnTo>
                    <a:pt x="1453" y="1884"/>
                  </a:lnTo>
                  <a:lnTo>
                    <a:pt x="1460" y="1880"/>
                  </a:lnTo>
                  <a:lnTo>
                    <a:pt x="1466" y="1874"/>
                  </a:lnTo>
                  <a:lnTo>
                    <a:pt x="1471" y="1867"/>
                  </a:lnTo>
                  <a:lnTo>
                    <a:pt x="1475" y="1859"/>
                  </a:lnTo>
                  <a:lnTo>
                    <a:pt x="1476" y="1857"/>
                  </a:lnTo>
                  <a:lnTo>
                    <a:pt x="1476" y="1856"/>
                  </a:lnTo>
                  <a:lnTo>
                    <a:pt x="1477" y="1855"/>
                  </a:lnTo>
                  <a:lnTo>
                    <a:pt x="1868" y="1179"/>
                  </a:lnTo>
                  <a:lnTo>
                    <a:pt x="1876" y="1164"/>
                  </a:lnTo>
                  <a:lnTo>
                    <a:pt x="1879" y="1151"/>
                  </a:lnTo>
                  <a:lnTo>
                    <a:pt x="1878" y="1141"/>
                  </a:lnTo>
                  <a:lnTo>
                    <a:pt x="1874" y="1133"/>
                  </a:lnTo>
                  <a:lnTo>
                    <a:pt x="1866" y="1128"/>
                  </a:lnTo>
                  <a:lnTo>
                    <a:pt x="1853" y="1124"/>
                  </a:lnTo>
                  <a:lnTo>
                    <a:pt x="1836" y="1123"/>
                  </a:lnTo>
                  <a:lnTo>
                    <a:pt x="1615" y="1124"/>
                  </a:lnTo>
                  <a:lnTo>
                    <a:pt x="1600" y="1124"/>
                  </a:lnTo>
                  <a:lnTo>
                    <a:pt x="1582" y="1123"/>
                  </a:lnTo>
                  <a:lnTo>
                    <a:pt x="1584" y="1106"/>
                  </a:lnTo>
                  <a:lnTo>
                    <a:pt x="1585" y="1093"/>
                  </a:lnTo>
                  <a:lnTo>
                    <a:pt x="1643" y="794"/>
                  </a:lnTo>
                  <a:lnTo>
                    <a:pt x="1675" y="624"/>
                  </a:lnTo>
                  <a:lnTo>
                    <a:pt x="1676" y="615"/>
                  </a:lnTo>
                  <a:lnTo>
                    <a:pt x="1677" y="606"/>
                  </a:lnTo>
                  <a:lnTo>
                    <a:pt x="1677" y="597"/>
                  </a:lnTo>
                  <a:lnTo>
                    <a:pt x="1675" y="590"/>
                  </a:lnTo>
                  <a:lnTo>
                    <a:pt x="1669" y="583"/>
                  </a:lnTo>
                  <a:lnTo>
                    <a:pt x="1660" y="578"/>
                  </a:lnTo>
                  <a:lnTo>
                    <a:pt x="1650" y="576"/>
                  </a:lnTo>
                  <a:close/>
                  <a:moveTo>
                    <a:pt x="1586" y="0"/>
                  </a:moveTo>
                  <a:lnTo>
                    <a:pt x="1679" y="3"/>
                  </a:lnTo>
                  <a:lnTo>
                    <a:pt x="1769" y="12"/>
                  </a:lnTo>
                  <a:lnTo>
                    <a:pt x="1858" y="29"/>
                  </a:lnTo>
                  <a:lnTo>
                    <a:pt x="1944" y="50"/>
                  </a:lnTo>
                  <a:lnTo>
                    <a:pt x="2027" y="77"/>
                  </a:lnTo>
                  <a:lnTo>
                    <a:pt x="2108" y="110"/>
                  </a:lnTo>
                  <a:lnTo>
                    <a:pt x="2186" y="148"/>
                  </a:lnTo>
                  <a:lnTo>
                    <a:pt x="2262" y="191"/>
                  </a:lnTo>
                  <a:lnTo>
                    <a:pt x="2334" y="239"/>
                  </a:lnTo>
                  <a:lnTo>
                    <a:pt x="2403" y="291"/>
                  </a:lnTo>
                  <a:lnTo>
                    <a:pt x="2468" y="348"/>
                  </a:lnTo>
                  <a:lnTo>
                    <a:pt x="2529" y="409"/>
                  </a:lnTo>
                  <a:lnTo>
                    <a:pt x="2585" y="474"/>
                  </a:lnTo>
                  <a:lnTo>
                    <a:pt x="2637" y="542"/>
                  </a:lnTo>
                  <a:lnTo>
                    <a:pt x="2686" y="614"/>
                  </a:lnTo>
                  <a:lnTo>
                    <a:pt x="2729" y="690"/>
                  </a:lnTo>
                  <a:lnTo>
                    <a:pt x="2767" y="768"/>
                  </a:lnTo>
                  <a:lnTo>
                    <a:pt x="2800" y="849"/>
                  </a:lnTo>
                  <a:lnTo>
                    <a:pt x="2827" y="933"/>
                  </a:lnTo>
                  <a:lnTo>
                    <a:pt x="2848" y="1020"/>
                  </a:lnTo>
                  <a:lnTo>
                    <a:pt x="2865" y="1108"/>
                  </a:lnTo>
                  <a:lnTo>
                    <a:pt x="2874" y="1199"/>
                  </a:lnTo>
                  <a:lnTo>
                    <a:pt x="2877" y="1290"/>
                  </a:lnTo>
                  <a:lnTo>
                    <a:pt x="2874" y="1376"/>
                  </a:lnTo>
                  <a:lnTo>
                    <a:pt x="2866" y="1462"/>
                  </a:lnTo>
                  <a:lnTo>
                    <a:pt x="2852" y="1544"/>
                  </a:lnTo>
                  <a:lnTo>
                    <a:pt x="2833" y="1625"/>
                  </a:lnTo>
                  <a:lnTo>
                    <a:pt x="2809" y="1704"/>
                  </a:lnTo>
                  <a:lnTo>
                    <a:pt x="2780" y="1781"/>
                  </a:lnTo>
                  <a:lnTo>
                    <a:pt x="2747" y="1855"/>
                  </a:lnTo>
                  <a:lnTo>
                    <a:pt x="2709" y="1927"/>
                  </a:lnTo>
                  <a:lnTo>
                    <a:pt x="2667" y="1996"/>
                  </a:lnTo>
                  <a:lnTo>
                    <a:pt x="2621" y="2062"/>
                  </a:lnTo>
                  <a:lnTo>
                    <a:pt x="2571" y="2126"/>
                  </a:lnTo>
                  <a:lnTo>
                    <a:pt x="2516" y="2185"/>
                  </a:lnTo>
                  <a:lnTo>
                    <a:pt x="2459" y="2242"/>
                  </a:lnTo>
                  <a:lnTo>
                    <a:pt x="2459" y="3030"/>
                  </a:lnTo>
                  <a:lnTo>
                    <a:pt x="2456" y="3055"/>
                  </a:lnTo>
                  <a:lnTo>
                    <a:pt x="2446" y="3079"/>
                  </a:lnTo>
                  <a:lnTo>
                    <a:pt x="2432" y="3100"/>
                  </a:lnTo>
                  <a:lnTo>
                    <a:pt x="2414" y="3119"/>
                  </a:lnTo>
                  <a:lnTo>
                    <a:pt x="2391" y="3132"/>
                  </a:lnTo>
                  <a:lnTo>
                    <a:pt x="2367" y="3139"/>
                  </a:lnTo>
                  <a:lnTo>
                    <a:pt x="1026" y="3377"/>
                  </a:lnTo>
                  <a:lnTo>
                    <a:pt x="1005" y="3378"/>
                  </a:lnTo>
                  <a:lnTo>
                    <a:pt x="986" y="3375"/>
                  </a:lnTo>
                  <a:lnTo>
                    <a:pt x="970" y="3367"/>
                  </a:lnTo>
                  <a:lnTo>
                    <a:pt x="956" y="3357"/>
                  </a:lnTo>
                  <a:lnTo>
                    <a:pt x="944" y="3343"/>
                  </a:lnTo>
                  <a:lnTo>
                    <a:pt x="937" y="3325"/>
                  </a:lnTo>
                  <a:lnTo>
                    <a:pt x="934" y="3306"/>
                  </a:lnTo>
                  <a:lnTo>
                    <a:pt x="934" y="3304"/>
                  </a:lnTo>
                  <a:lnTo>
                    <a:pt x="933" y="2931"/>
                  </a:lnTo>
                  <a:lnTo>
                    <a:pt x="561" y="2986"/>
                  </a:lnTo>
                  <a:lnTo>
                    <a:pt x="521" y="2983"/>
                  </a:lnTo>
                  <a:lnTo>
                    <a:pt x="483" y="2975"/>
                  </a:lnTo>
                  <a:lnTo>
                    <a:pt x="447" y="2961"/>
                  </a:lnTo>
                  <a:lnTo>
                    <a:pt x="413" y="2942"/>
                  </a:lnTo>
                  <a:lnTo>
                    <a:pt x="383" y="2919"/>
                  </a:lnTo>
                  <a:lnTo>
                    <a:pt x="357" y="2893"/>
                  </a:lnTo>
                  <a:lnTo>
                    <a:pt x="334" y="2863"/>
                  </a:lnTo>
                  <a:lnTo>
                    <a:pt x="315" y="2829"/>
                  </a:lnTo>
                  <a:lnTo>
                    <a:pt x="301" y="2793"/>
                  </a:lnTo>
                  <a:lnTo>
                    <a:pt x="293" y="2755"/>
                  </a:lnTo>
                  <a:lnTo>
                    <a:pt x="290" y="2715"/>
                  </a:lnTo>
                  <a:lnTo>
                    <a:pt x="290" y="2238"/>
                  </a:lnTo>
                  <a:lnTo>
                    <a:pt x="165" y="2238"/>
                  </a:lnTo>
                  <a:lnTo>
                    <a:pt x="131" y="2236"/>
                  </a:lnTo>
                  <a:lnTo>
                    <a:pt x="102" y="2230"/>
                  </a:lnTo>
                  <a:lnTo>
                    <a:pt x="75" y="2220"/>
                  </a:lnTo>
                  <a:lnTo>
                    <a:pt x="51" y="2206"/>
                  </a:lnTo>
                  <a:lnTo>
                    <a:pt x="33" y="2189"/>
                  </a:lnTo>
                  <a:lnTo>
                    <a:pt x="18" y="2170"/>
                  </a:lnTo>
                  <a:lnTo>
                    <a:pt x="7" y="2148"/>
                  </a:lnTo>
                  <a:lnTo>
                    <a:pt x="2" y="2124"/>
                  </a:lnTo>
                  <a:lnTo>
                    <a:pt x="0" y="2097"/>
                  </a:lnTo>
                  <a:lnTo>
                    <a:pt x="4" y="2068"/>
                  </a:lnTo>
                  <a:lnTo>
                    <a:pt x="13" y="2038"/>
                  </a:lnTo>
                  <a:lnTo>
                    <a:pt x="27" y="2008"/>
                  </a:lnTo>
                  <a:lnTo>
                    <a:pt x="290" y="1506"/>
                  </a:lnTo>
                  <a:lnTo>
                    <a:pt x="290" y="1292"/>
                  </a:lnTo>
                  <a:lnTo>
                    <a:pt x="293" y="1201"/>
                  </a:lnTo>
                  <a:lnTo>
                    <a:pt x="302" y="1112"/>
                  </a:lnTo>
                  <a:lnTo>
                    <a:pt x="317" y="1025"/>
                  </a:lnTo>
                  <a:lnTo>
                    <a:pt x="338" y="941"/>
                  </a:lnTo>
                  <a:lnTo>
                    <a:pt x="365" y="857"/>
                  </a:lnTo>
                  <a:lnTo>
                    <a:pt x="397" y="778"/>
                  </a:lnTo>
                  <a:lnTo>
                    <a:pt x="434" y="700"/>
                  </a:lnTo>
                  <a:lnTo>
                    <a:pt x="475" y="626"/>
                  </a:lnTo>
                  <a:lnTo>
                    <a:pt x="521" y="555"/>
                  </a:lnTo>
                  <a:lnTo>
                    <a:pt x="572" y="487"/>
                  </a:lnTo>
                  <a:lnTo>
                    <a:pt x="627" y="423"/>
                  </a:lnTo>
                  <a:lnTo>
                    <a:pt x="686" y="362"/>
                  </a:lnTo>
                  <a:lnTo>
                    <a:pt x="749" y="305"/>
                  </a:lnTo>
                  <a:lnTo>
                    <a:pt x="816" y="253"/>
                  </a:lnTo>
                  <a:lnTo>
                    <a:pt x="886" y="206"/>
                  </a:lnTo>
                  <a:lnTo>
                    <a:pt x="960" y="161"/>
                  </a:lnTo>
                  <a:lnTo>
                    <a:pt x="1036" y="123"/>
                  </a:lnTo>
                  <a:lnTo>
                    <a:pt x="1109" y="92"/>
                  </a:lnTo>
                  <a:lnTo>
                    <a:pt x="1184" y="64"/>
                  </a:lnTo>
                  <a:lnTo>
                    <a:pt x="1261" y="41"/>
                  </a:lnTo>
                  <a:lnTo>
                    <a:pt x="1340" y="24"/>
                  </a:lnTo>
                  <a:lnTo>
                    <a:pt x="1420" y="10"/>
                  </a:lnTo>
                  <a:lnTo>
                    <a:pt x="1503" y="3"/>
                  </a:lnTo>
                  <a:lnTo>
                    <a:pt x="15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 14"/>
          <p:cNvGrpSpPr/>
          <p:nvPr/>
        </p:nvGrpSpPr>
        <p:grpSpPr>
          <a:xfrm>
            <a:off x="10045615" y="2195097"/>
            <a:ext cx="482186" cy="482186"/>
            <a:chOff x="9681276" y="3078480"/>
            <a:chExt cx="701040" cy="701040"/>
          </a:xfrm>
        </p:grpSpPr>
        <p:sp>
          <p:nvSpPr>
            <p:cNvPr id="16" name="Oval 15"/>
            <p:cNvSpPr/>
            <p:nvPr/>
          </p:nvSpPr>
          <p:spPr>
            <a:xfrm>
              <a:off x="9681276" y="3078480"/>
              <a:ext cx="701040" cy="701040"/>
            </a:xfrm>
            <a:prstGeom prst="ellipse">
              <a:avLst/>
            </a:prstGeom>
            <a:solidFill>
              <a:schemeClr val="tx1">
                <a:lumMod val="85000"/>
                <a:lumOff val="1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9881016" y="3342367"/>
              <a:ext cx="292710" cy="180129"/>
              <a:chOff x="466725" y="2936875"/>
              <a:chExt cx="619125" cy="381000"/>
            </a:xfrm>
            <a:solidFill>
              <a:schemeClr val="bg1"/>
            </a:solidFill>
          </p:grpSpPr>
          <p:sp>
            <p:nvSpPr>
              <p:cNvPr id="18" name="Freeform 52"/>
              <p:cNvSpPr>
                <a:spLocks noEditPoints="1"/>
              </p:cNvSpPr>
              <p:nvPr/>
            </p:nvSpPr>
            <p:spPr bwMode="auto">
              <a:xfrm>
                <a:off x="736600" y="3054350"/>
                <a:ext cx="77788" cy="163513"/>
              </a:xfrm>
              <a:custGeom>
                <a:avLst/>
                <a:gdLst>
                  <a:gd name="T0" fmla="*/ 294 w 442"/>
                  <a:gd name="T1" fmla="*/ 712 h 925"/>
                  <a:gd name="T2" fmla="*/ 330 w 442"/>
                  <a:gd name="T3" fmla="*/ 652 h 925"/>
                  <a:gd name="T4" fmla="*/ 322 w 442"/>
                  <a:gd name="T5" fmla="*/ 581 h 925"/>
                  <a:gd name="T6" fmla="*/ 275 w 442"/>
                  <a:gd name="T7" fmla="*/ 531 h 925"/>
                  <a:gd name="T8" fmla="*/ 132 w 442"/>
                  <a:gd name="T9" fmla="*/ 230 h 925"/>
                  <a:gd name="T10" fmla="*/ 109 w 442"/>
                  <a:gd name="T11" fmla="*/ 297 h 925"/>
                  <a:gd name="T12" fmla="*/ 132 w 442"/>
                  <a:gd name="T13" fmla="*/ 363 h 925"/>
                  <a:gd name="T14" fmla="*/ 167 w 442"/>
                  <a:gd name="T15" fmla="*/ 199 h 925"/>
                  <a:gd name="T16" fmla="*/ 253 w 442"/>
                  <a:gd name="T17" fmla="*/ 9 h 925"/>
                  <a:gd name="T18" fmla="*/ 275 w 442"/>
                  <a:gd name="T19" fmla="*/ 54 h 925"/>
                  <a:gd name="T20" fmla="*/ 342 w 442"/>
                  <a:gd name="T21" fmla="*/ 112 h 925"/>
                  <a:gd name="T22" fmla="*/ 415 w 442"/>
                  <a:gd name="T23" fmla="*/ 190 h 925"/>
                  <a:gd name="T24" fmla="*/ 442 w 442"/>
                  <a:gd name="T25" fmla="*/ 297 h 925"/>
                  <a:gd name="T26" fmla="*/ 420 w 442"/>
                  <a:gd name="T27" fmla="*/ 340 h 925"/>
                  <a:gd name="T28" fmla="*/ 370 w 442"/>
                  <a:gd name="T29" fmla="*/ 348 h 925"/>
                  <a:gd name="T30" fmla="*/ 336 w 442"/>
                  <a:gd name="T31" fmla="*/ 314 h 925"/>
                  <a:gd name="T32" fmla="*/ 322 w 442"/>
                  <a:gd name="T33" fmla="*/ 250 h 925"/>
                  <a:gd name="T34" fmla="*/ 275 w 442"/>
                  <a:gd name="T35" fmla="*/ 199 h 925"/>
                  <a:gd name="T36" fmla="*/ 342 w 442"/>
                  <a:gd name="T37" fmla="*/ 444 h 925"/>
                  <a:gd name="T38" fmla="*/ 415 w 442"/>
                  <a:gd name="T39" fmla="*/ 522 h 925"/>
                  <a:gd name="T40" fmla="*/ 442 w 442"/>
                  <a:gd name="T41" fmla="*/ 628 h 925"/>
                  <a:gd name="T42" fmla="*/ 415 w 442"/>
                  <a:gd name="T43" fmla="*/ 734 h 925"/>
                  <a:gd name="T44" fmla="*/ 342 w 442"/>
                  <a:gd name="T45" fmla="*/ 813 h 925"/>
                  <a:gd name="T46" fmla="*/ 275 w 442"/>
                  <a:gd name="T47" fmla="*/ 871 h 925"/>
                  <a:gd name="T48" fmla="*/ 253 w 442"/>
                  <a:gd name="T49" fmla="*/ 915 h 925"/>
                  <a:gd name="T50" fmla="*/ 204 w 442"/>
                  <a:gd name="T51" fmla="*/ 923 h 925"/>
                  <a:gd name="T52" fmla="*/ 169 w 442"/>
                  <a:gd name="T53" fmla="*/ 888 h 925"/>
                  <a:gd name="T54" fmla="*/ 132 w 442"/>
                  <a:gd name="T55" fmla="*/ 830 h 925"/>
                  <a:gd name="T56" fmla="*/ 48 w 442"/>
                  <a:gd name="T57" fmla="*/ 765 h 925"/>
                  <a:gd name="T58" fmla="*/ 3 w 442"/>
                  <a:gd name="T59" fmla="*/ 666 h 925"/>
                  <a:gd name="T60" fmla="*/ 10 w 442"/>
                  <a:gd name="T61" fmla="*/ 596 h 925"/>
                  <a:gd name="T62" fmla="*/ 55 w 442"/>
                  <a:gd name="T63" fmla="*/ 574 h 925"/>
                  <a:gd name="T64" fmla="*/ 99 w 442"/>
                  <a:gd name="T65" fmla="*/ 596 h 925"/>
                  <a:gd name="T66" fmla="*/ 111 w 442"/>
                  <a:gd name="T67" fmla="*/ 652 h 925"/>
                  <a:gd name="T68" fmla="*/ 148 w 442"/>
                  <a:gd name="T69" fmla="*/ 712 h 925"/>
                  <a:gd name="T70" fmla="*/ 132 w 442"/>
                  <a:gd name="T71" fmla="*/ 499 h 925"/>
                  <a:gd name="T72" fmla="*/ 48 w 442"/>
                  <a:gd name="T73" fmla="*/ 433 h 925"/>
                  <a:gd name="T74" fmla="*/ 3 w 442"/>
                  <a:gd name="T75" fmla="*/ 334 h 925"/>
                  <a:gd name="T76" fmla="*/ 12 w 442"/>
                  <a:gd name="T77" fmla="*/ 224 h 925"/>
                  <a:gd name="T78" fmla="*/ 72 w 442"/>
                  <a:gd name="T79" fmla="*/ 134 h 925"/>
                  <a:gd name="T80" fmla="*/ 167 w 442"/>
                  <a:gd name="T81" fmla="*/ 82 h 925"/>
                  <a:gd name="T82" fmla="*/ 177 w 442"/>
                  <a:gd name="T83" fmla="*/ 22 h 925"/>
                  <a:gd name="T84" fmla="*/ 221 w 442"/>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2" h="925">
                    <a:moveTo>
                      <a:pt x="275" y="531"/>
                    </a:moveTo>
                    <a:lnTo>
                      <a:pt x="275" y="726"/>
                    </a:lnTo>
                    <a:lnTo>
                      <a:pt x="294" y="712"/>
                    </a:lnTo>
                    <a:lnTo>
                      <a:pt x="310" y="695"/>
                    </a:lnTo>
                    <a:lnTo>
                      <a:pt x="322" y="675"/>
                    </a:lnTo>
                    <a:lnTo>
                      <a:pt x="330" y="652"/>
                    </a:lnTo>
                    <a:lnTo>
                      <a:pt x="333" y="628"/>
                    </a:lnTo>
                    <a:lnTo>
                      <a:pt x="330" y="604"/>
                    </a:lnTo>
                    <a:lnTo>
                      <a:pt x="322" y="581"/>
                    </a:lnTo>
                    <a:lnTo>
                      <a:pt x="310" y="561"/>
                    </a:lnTo>
                    <a:lnTo>
                      <a:pt x="294" y="544"/>
                    </a:lnTo>
                    <a:lnTo>
                      <a:pt x="275" y="531"/>
                    </a:lnTo>
                    <a:close/>
                    <a:moveTo>
                      <a:pt x="167" y="199"/>
                    </a:moveTo>
                    <a:lnTo>
                      <a:pt x="148" y="213"/>
                    </a:lnTo>
                    <a:lnTo>
                      <a:pt x="132" y="230"/>
                    </a:lnTo>
                    <a:lnTo>
                      <a:pt x="120" y="250"/>
                    </a:lnTo>
                    <a:lnTo>
                      <a:pt x="111" y="272"/>
                    </a:lnTo>
                    <a:lnTo>
                      <a:pt x="109" y="297"/>
                    </a:lnTo>
                    <a:lnTo>
                      <a:pt x="111" y="320"/>
                    </a:lnTo>
                    <a:lnTo>
                      <a:pt x="120" y="344"/>
                    </a:lnTo>
                    <a:lnTo>
                      <a:pt x="132" y="363"/>
                    </a:lnTo>
                    <a:lnTo>
                      <a:pt x="148" y="380"/>
                    </a:lnTo>
                    <a:lnTo>
                      <a:pt x="167" y="393"/>
                    </a:lnTo>
                    <a:lnTo>
                      <a:pt x="167" y="199"/>
                    </a:lnTo>
                    <a:close/>
                    <a:moveTo>
                      <a:pt x="221" y="0"/>
                    </a:moveTo>
                    <a:lnTo>
                      <a:pt x="238" y="2"/>
                    </a:lnTo>
                    <a:lnTo>
                      <a:pt x="253" y="9"/>
                    </a:lnTo>
                    <a:lnTo>
                      <a:pt x="265" y="22"/>
                    </a:lnTo>
                    <a:lnTo>
                      <a:pt x="273" y="37"/>
                    </a:lnTo>
                    <a:lnTo>
                      <a:pt x="275" y="54"/>
                    </a:lnTo>
                    <a:lnTo>
                      <a:pt x="275" y="82"/>
                    </a:lnTo>
                    <a:lnTo>
                      <a:pt x="310" y="95"/>
                    </a:lnTo>
                    <a:lnTo>
                      <a:pt x="342" y="112"/>
                    </a:lnTo>
                    <a:lnTo>
                      <a:pt x="370" y="134"/>
                    </a:lnTo>
                    <a:lnTo>
                      <a:pt x="394" y="160"/>
                    </a:lnTo>
                    <a:lnTo>
                      <a:pt x="415" y="190"/>
                    </a:lnTo>
                    <a:lnTo>
                      <a:pt x="429" y="224"/>
                    </a:lnTo>
                    <a:lnTo>
                      <a:pt x="439" y="259"/>
                    </a:lnTo>
                    <a:lnTo>
                      <a:pt x="442" y="297"/>
                    </a:lnTo>
                    <a:lnTo>
                      <a:pt x="439" y="314"/>
                    </a:lnTo>
                    <a:lnTo>
                      <a:pt x="432" y="329"/>
                    </a:lnTo>
                    <a:lnTo>
                      <a:pt x="420" y="340"/>
                    </a:lnTo>
                    <a:lnTo>
                      <a:pt x="405" y="348"/>
                    </a:lnTo>
                    <a:lnTo>
                      <a:pt x="387" y="351"/>
                    </a:lnTo>
                    <a:lnTo>
                      <a:pt x="370" y="348"/>
                    </a:lnTo>
                    <a:lnTo>
                      <a:pt x="355" y="340"/>
                    </a:lnTo>
                    <a:lnTo>
                      <a:pt x="343" y="329"/>
                    </a:lnTo>
                    <a:lnTo>
                      <a:pt x="336" y="314"/>
                    </a:lnTo>
                    <a:lnTo>
                      <a:pt x="333" y="297"/>
                    </a:lnTo>
                    <a:lnTo>
                      <a:pt x="330" y="272"/>
                    </a:lnTo>
                    <a:lnTo>
                      <a:pt x="322" y="250"/>
                    </a:lnTo>
                    <a:lnTo>
                      <a:pt x="310" y="230"/>
                    </a:lnTo>
                    <a:lnTo>
                      <a:pt x="294" y="213"/>
                    </a:lnTo>
                    <a:lnTo>
                      <a:pt x="275" y="199"/>
                    </a:lnTo>
                    <a:lnTo>
                      <a:pt x="275" y="415"/>
                    </a:lnTo>
                    <a:lnTo>
                      <a:pt x="310" y="426"/>
                    </a:lnTo>
                    <a:lnTo>
                      <a:pt x="342" y="444"/>
                    </a:lnTo>
                    <a:lnTo>
                      <a:pt x="370" y="466"/>
                    </a:lnTo>
                    <a:lnTo>
                      <a:pt x="394" y="492"/>
                    </a:lnTo>
                    <a:lnTo>
                      <a:pt x="415" y="522"/>
                    </a:lnTo>
                    <a:lnTo>
                      <a:pt x="429" y="555"/>
                    </a:lnTo>
                    <a:lnTo>
                      <a:pt x="439" y="591"/>
                    </a:lnTo>
                    <a:lnTo>
                      <a:pt x="442" y="628"/>
                    </a:lnTo>
                    <a:lnTo>
                      <a:pt x="439" y="666"/>
                    </a:lnTo>
                    <a:lnTo>
                      <a:pt x="429" y="701"/>
                    </a:lnTo>
                    <a:lnTo>
                      <a:pt x="415" y="734"/>
                    </a:lnTo>
                    <a:lnTo>
                      <a:pt x="394" y="765"/>
                    </a:lnTo>
                    <a:lnTo>
                      <a:pt x="370" y="790"/>
                    </a:lnTo>
                    <a:lnTo>
                      <a:pt x="342" y="813"/>
                    </a:lnTo>
                    <a:lnTo>
                      <a:pt x="310" y="830"/>
                    </a:lnTo>
                    <a:lnTo>
                      <a:pt x="275" y="841"/>
                    </a:lnTo>
                    <a:lnTo>
                      <a:pt x="275" y="871"/>
                    </a:lnTo>
                    <a:lnTo>
                      <a:pt x="273" y="888"/>
                    </a:lnTo>
                    <a:lnTo>
                      <a:pt x="265" y="903"/>
                    </a:lnTo>
                    <a:lnTo>
                      <a:pt x="253" y="915"/>
                    </a:lnTo>
                    <a:lnTo>
                      <a:pt x="238" y="923"/>
                    </a:lnTo>
                    <a:lnTo>
                      <a:pt x="221" y="925"/>
                    </a:lnTo>
                    <a:lnTo>
                      <a:pt x="204" y="923"/>
                    </a:lnTo>
                    <a:lnTo>
                      <a:pt x="189" y="915"/>
                    </a:lnTo>
                    <a:lnTo>
                      <a:pt x="177" y="903"/>
                    </a:lnTo>
                    <a:lnTo>
                      <a:pt x="169" y="888"/>
                    </a:lnTo>
                    <a:lnTo>
                      <a:pt x="167" y="871"/>
                    </a:lnTo>
                    <a:lnTo>
                      <a:pt x="167" y="841"/>
                    </a:lnTo>
                    <a:lnTo>
                      <a:pt x="132" y="830"/>
                    </a:lnTo>
                    <a:lnTo>
                      <a:pt x="100" y="813"/>
                    </a:lnTo>
                    <a:lnTo>
                      <a:pt x="72" y="790"/>
                    </a:lnTo>
                    <a:lnTo>
                      <a:pt x="48" y="765"/>
                    </a:lnTo>
                    <a:lnTo>
                      <a:pt x="27" y="734"/>
                    </a:lnTo>
                    <a:lnTo>
                      <a:pt x="12" y="701"/>
                    </a:lnTo>
                    <a:lnTo>
                      <a:pt x="3" y="666"/>
                    </a:lnTo>
                    <a:lnTo>
                      <a:pt x="0" y="628"/>
                    </a:lnTo>
                    <a:lnTo>
                      <a:pt x="3" y="611"/>
                    </a:lnTo>
                    <a:lnTo>
                      <a:pt x="10" y="596"/>
                    </a:lnTo>
                    <a:lnTo>
                      <a:pt x="22" y="585"/>
                    </a:lnTo>
                    <a:lnTo>
                      <a:pt x="37" y="577"/>
                    </a:lnTo>
                    <a:lnTo>
                      <a:pt x="55" y="574"/>
                    </a:lnTo>
                    <a:lnTo>
                      <a:pt x="72" y="577"/>
                    </a:lnTo>
                    <a:lnTo>
                      <a:pt x="87" y="585"/>
                    </a:lnTo>
                    <a:lnTo>
                      <a:pt x="99" y="596"/>
                    </a:lnTo>
                    <a:lnTo>
                      <a:pt x="106" y="611"/>
                    </a:lnTo>
                    <a:lnTo>
                      <a:pt x="109" y="628"/>
                    </a:lnTo>
                    <a:lnTo>
                      <a:pt x="111" y="652"/>
                    </a:lnTo>
                    <a:lnTo>
                      <a:pt x="120" y="675"/>
                    </a:lnTo>
                    <a:lnTo>
                      <a:pt x="132" y="695"/>
                    </a:lnTo>
                    <a:lnTo>
                      <a:pt x="148" y="712"/>
                    </a:lnTo>
                    <a:lnTo>
                      <a:pt x="167" y="726"/>
                    </a:lnTo>
                    <a:lnTo>
                      <a:pt x="167" y="510"/>
                    </a:lnTo>
                    <a:lnTo>
                      <a:pt x="132" y="499"/>
                    </a:lnTo>
                    <a:lnTo>
                      <a:pt x="100" y="480"/>
                    </a:lnTo>
                    <a:lnTo>
                      <a:pt x="72" y="459"/>
                    </a:lnTo>
                    <a:lnTo>
                      <a:pt x="48" y="433"/>
                    </a:lnTo>
                    <a:lnTo>
                      <a:pt x="27" y="403"/>
                    </a:lnTo>
                    <a:lnTo>
                      <a:pt x="12" y="370"/>
                    </a:lnTo>
                    <a:lnTo>
                      <a:pt x="3" y="334"/>
                    </a:lnTo>
                    <a:lnTo>
                      <a:pt x="0" y="297"/>
                    </a:lnTo>
                    <a:lnTo>
                      <a:pt x="3" y="259"/>
                    </a:lnTo>
                    <a:lnTo>
                      <a:pt x="12" y="224"/>
                    </a:lnTo>
                    <a:lnTo>
                      <a:pt x="27" y="190"/>
                    </a:lnTo>
                    <a:lnTo>
                      <a:pt x="48" y="160"/>
                    </a:lnTo>
                    <a:lnTo>
                      <a:pt x="72" y="134"/>
                    </a:lnTo>
                    <a:lnTo>
                      <a:pt x="100" y="112"/>
                    </a:lnTo>
                    <a:lnTo>
                      <a:pt x="132" y="95"/>
                    </a:lnTo>
                    <a:lnTo>
                      <a:pt x="167" y="82"/>
                    </a:lnTo>
                    <a:lnTo>
                      <a:pt x="167" y="54"/>
                    </a:lnTo>
                    <a:lnTo>
                      <a:pt x="169" y="37"/>
                    </a:lnTo>
                    <a:lnTo>
                      <a:pt x="177" y="22"/>
                    </a:lnTo>
                    <a:lnTo>
                      <a:pt x="189" y="9"/>
                    </a:lnTo>
                    <a:lnTo>
                      <a:pt x="204" y="2"/>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3"/>
              <p:cNvSpPr>
                <a:spLocks noEditPoints="1"/>
              </p:cNvSpPr>
              <p:nvPr/>
            </p:nvSpPr>
            <p:spPr bwMode="auto">
              <a:xfrm>
                <a:off x="466725" y="2936875"/>
                <a:ext cx="619125" cy="381000"/>
              </a:xfrm>
              <a:custGeom>
                <a:avLst/>
                <a:gdLst>
                  <a:gd name="T0" fmla="*/ 872 w 3506"/>
                  <a:gd name="T1" fmla="*/ 1703 h 2155"/>
                  <a:gd name="T2" fmla="*/ 1343 w 3506"/>
                  <a:gd name="T3" fmla="*/ 1890 h 2155"/>
                  <a:gd name="T4" fmla="*/ 1857 w 3506"/>
                  <a:gd name="T5" fmla="*/ 1935 h 2155"/>
                  <a:gd name="T6" fmla="*/ 2358 w 3506"/>
                  <a:gd name="T7" fmla="*/ 1832 h 2155"/>
                  <a:gd name="T8" fmla="*/ 2803 w 3506"/>
                  <a:gd name="T9" fmla="*/ 1593 h 2155"/>
                  <a:gd name="T10" fmla="*/ 2613 w 3506"/>
                  <a:gd name="T11" fmla="*/ 1620 h 2155"/>
                  <a:gd name="T12" fmla="*/ 2004 w 3506"/>
                  <a:gd name="T13" fmla="*/ 1761 h 2155"/>
                  <a:gd name="T14" fmla="*/ 1377 w 3506"/>
                  <a:gd name="T15" fmla="*/ 1746 h 2155"/>
                  <a:gd name="T16" fmla="*/ 775 w 3506"/>
                  <a:gd name="T17" fmla="*/ 1574 h 2155"/>
                  <a:gd name="T18" fmla="*/ 873 w 3506"/>
                  <a:gd name="T19" fmla="*/ 768 h 2155"/>
                  <a:gd name="T20" fmla="*/ 335 w 3506"/>
                  <a:gd name="T21" fmla="*/ 1014 h 2155"/>
                  <a:gd name="T22" fmla="*/ 448 w 3506"/>
                  <a:gd name="T23" fmla="*/ 1236 h 2155"/>
                  <a:gd name="T24" fmla="*/ 1009 w 3506"/>
                  <a:gd name="T25" fmla="*/ 1507 h 2155"/>
                  <a:gd name="T26" fmla="*/ 1124 w 3506"/>
                  <a:gd name="T27" fmla="*/ 1422 h 2155"/>
                  <a:gd name="T28" fmla="*/ 1020 w 3506"/>
                  <a:gd name="T29" fmla="*/ 1111 h 2155"/>
                  <a:gd name="T30" fmla="*/ 1055 w 3506"/>
                  <a:gd name="T31" fmla="*/ 810 h 2155"/>
                  <a:gd name="T32" fmla="*/ 2451 w 3506"/>
                  <a:gd name="T33" fmla="*/ 810 h 2155"/>
                  <a:gd name="T34" fmla="*/ 2486 w 3506"/>
                  <a:gd name="T35" fmla="*/ 1111 h 2155"/>
                  <a:gd name="T36" fmla="*/ 2382 w 3506"/>
                  <a:gd name="T37" fmla="*/ 1422 h 2155"/>
                  <a:gd name="T38" fmla="*/ 2496 w 3506"/>
                  <a:gd name="T39" fmla="*/ 1507 h 2155"/>
                  <a:gd name="T40" fmla="*/ 3058 w 3506"/>
                  <a:gd name="T41" fmla="*/ 1236 h 2155"/>
                  <a:gd name="T42" fmla="*/ 3171 w 3506"/>
                  <a:gd name="T43" fmla="*/ 1014 h 2155"/>
                  <a:gd name="T44" fmla="*/ 2633 w 3506"/>
                  <a:gd name="T45" fmla="*/ 767 h 2155"/>
                  <a:gd name="T46" fmla="*/ 1525 w 3506"/>
                  <a:gd name="T47" fmla="*/ 635 h 2155"/>
                  <a:gd name="T48" fmla="*/ 1209 w 3506"/>
                  <a:gd name="T49" fmla="*/ 811 h 2155"/>
                  <a:gd name="T50" fmla="*/ 1166 w 3506"/>
                  <a:gd name="T51" fmla="*/ 1102 h 2155"/>
                  <a:gd name="T52" fmla="*/ 1264 w 3506"/>
                  <a:gd name="T53" fmla="*/ 1371 h 2155"/>
                  <a:gd name="T54" fmla="*/ 1472 w 3506"/>
                  <a:gd name="T55" fmla="*/ 1560 h 2155"/>
                  <a:gd name="T56" fmla="*/ 1753 w 3506"/>
                  <a:gd name="T57" fmla="*/ 1631 h 2155"/>
                  <a:gd name="T58" fmla="*/ 2034 w 3506"/>
                  <a:gd name="T59" fmla="*/ 1560 h 2155"/>
                  <a:gd name="T60" fmla="*/ 2242 w 3506"/>
                  <a:gd name="T61" fmla="*/ 1371 h 2155"/>
                  <a:gd name="T62" fmla="*/ 2340 w 3506"/>
                  <a:gd name="T63" fmla="*/ 1102 h 2155"/>
                  <a:gd name="T64" fmla="*/ 2296 w 3506"/>
                  <a:gd name="T65" fmla="*/ 811 h 2155"/>
                  <a:gd name="T66" fmla="*/ 1981 w 3506"/>
                  <a:gd name="T67" fmla="*/ 635 h 2155"/>
                  <a:gd name="T68" fmla="*/ 1556 w 3506"/>
                  <a:gd name="T69" fmla="*/ 230 h 2155"/>
                  <a:gd name="T70" fmla="*/ 1086 w 3506"/>
                  <a:gd name="T71" fmla="*/ 348 h 2155"/>
                  <a:gd name="T72" fmla="*/ 670 w 3506"/>
                  <a:gd name="T73" fmla="*/ 587 h 2155"/>
                  <a:gd name="T74" fmla="*/ 701 w 3506"/>
                  <a:gd name="T75" fmla="*/ 674 h 2155"/>
                  <a:gd name="T76" fmla="*/ 1348 w 3506"/>
                  <a:gd name="T77" fmla="*/ 508 h 2155"/>
                  <a:gd name="T78" fmla="*/ 2024 w 3506"/>
                  <a:gd name="T79" fmla="*/ 493 h 2155"/>
                  <a:gd name="T80" fmla="*/ 2679 w 3506"/>
                  <a:gd name="T81" fmla="*/ 630 h 2155"/>
                  <a:gd name="T82" fmla="*/ 2910 w 3506"/>
                  <a:gd name="T83" fmla="*/ 648 h 2155"/>
                  <a:gd name="T84" fmla="*/ 2507 w 3506"/>
                  <a:gd name="T85" fmla="*/ 387 h 2155"/>
                  <a:gd name="T86" fmla="*/ 2048 w 3506"/>
                  <a:gd name="T87" fmla="*/ 243 h 2155"/>
                  <a:gd name="T88" fmla="*/ 1861 w 3506"/>
                  <a:gd name="T89" fmla="*/ 3 h 2155"/>
                  <a:gd name="T90" fmla="*/ 2382 w 3506"/>
                  <a:gd name="T91" fmla="*/ 102 h 2155"/>
                  <a:gd name="T92" fmla="*/ 2852 w 3506"/>
                  <a:gd name="T93" fmla="*/ 331 h 2155"/>
                  <a:gd name="T94" fmla="*/ 3247 w 3506"/>
                  <a:gd name="T95" fmla="*/ 675 h 2155"/>
                  <a:gd name="T96" fmla="*/ 3502 w 3506"/>
                  <a:gd name="T97" fmla="*/ 1046 h 2155"/>
                  <a:gd name="T98" fmla="*/ 3439 w 3506"/>
                  <a:gd name="T99" fmla="*/ 1223 h 2155"/>
                  <a:gd name="T100" fmla="*/ 3100 w 3506"/>
                  <a:gd name="T101" fmla="*/ 1631 h 2155"/>
                  <a:gd name="T102" fmla="*/ 2671 w 3506"/>
                  <a:gd name="T103" fmla="*/ 1931 h 2155"/>
                  <a:gd name="T104" fmla="*/ 2178 w 3506"/>
                  <a:gd name="T105" fmla="*/ 2110 h 2155"/>
                  <a:gd name="T106" fmla="*/ 1644 w 3506"/>
                  <a:gd name="T107" fmla="*/ 2152 h 2155"/>
                  <a:gd name="T108" fmla="*/ 1124 w 3506"/>
                  <a:gd name="T109" fmla="*/ 2054 h 2155"/>
                  <a:gd name="T110" fmla="*/ 654 w 3506"/>
                  <a:gd name="T111" fmla="*/ 1824 h 2155"/>
                  <a:gd name="T112" fmla="*/ 259 w 3506"/>
                  <a:gd name="T113" fmla="*/ 1480 h 2155"/>
                  <a:gd name="T114" fmla="*/ 4 w 3506"/>
                  <a:gd name="T115" fmla="*/ 1111 h 2155"/>
                  <a:gd name="T116" fmla="*/ 67 w 3506"/>
                  <a:gd name="T117" fmla="*/ 932 h 2155"/>
                  <a:gd name="T118" fmla="*/ 406 w 3506"/>
                  <a:gd name="T119" fmla="*/ 525 h 2155"/>
                  <a:gd name="T120" fmla="*/ 835 w 3506"/>
                  <a:gd name="T121" fmla="*/ 225 h 2155"/>
                  <a:gd name="T122" fmla="*/ 1327 w 3506"/>
                  <a:gd name="T123" fmla="*/ 46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06" h="2155">
                    <a:moveTo>
                      <a:pt x="547" y="1463"/>
                    </a:moveTo>
                    <a:lnTo>
                      <a:pt x="622" y="1530"/>
                    </a:lnTo>
                    <a:lnTo>
                      <a:pt x="703" y="1593"/>
                    </a:lnTo>
                    <a:lnTo>
                      <a:pt x="786" y="1650"/>
                    </a:lnTo>
                    <a:lnTo>
                      <a:pt x="872" y="1703"/>
                    </a:lnTo>
                    <a:lnTo>
                      <a:pt x="962" y="1751"/>
                    </a:lnTo>
                    <a:lnTo>
                      <a:pt x="1053" y="1793"/>
                    </a:lnTo>
                    <a:lnTo>
                      <a:pt x="1148" y="1831"/>
                    </a:lnTo>
                    <a:lnTo>
                      <a:pt x="1245" y="1863"/>
                    </a:lnTo>
                    <a:lnTo>
                      <a:pt x="1343" y="1890"/>
                    </a:lnTo>
                    <a:lnTo>
                      <a:pt x="1443" y="1910"/>
                    </a:lnTo>
                    <a:lnTo>
                      <a:pt x="1546" y="1925"/>
                    </a:lnTo>
                    <a:lnTo>
                      <a:pt x="1649" y="1935"/>
                    </a:lnTo>
                    <a:lnTo>
                      <a:pt x="1753" y="1938"/>
                    </a:lnTo>
                    <a:lnTo>
                      <a:pt x="1857" y="1935"/>
                    </a:lnTo>
                    <a:lnTo>
                      <a:pt x="1960" y="1925"/>
                    </a:lnTo>
                    <a:lnTo>
                      <a:pt x="2062" y="1910"/>
                    </a:lnTo>
                    <a:lnTo>
                      <a:pt x="2162" y="1890"/>
                    </a:lnTo>
                    <a:lnTo>
                      <a:pt x="2261" y="1863"/>
                    </a:lnTo>
                    <a:lnTo>
                      <a:pt x="2358" y="1832"/>
                    </a:lnTo>
                    <a:lnTo>
                      <a:pt x="2453" y="1793"/>
                    </a:lnTo>
                    <a:lnTo>
                      <a:pt x="2544" y="1751"/>
                    </a:lnTo>
                    <a:lnTo>
                      <a:pt x="2634" y="1703"/>
                    </a:lnTo>
                    <a:lnTo>
                      <a:pt x="2720" y="1650"/>
                    </a:lnTo>
                    <a:lnTo>
                      <a:pt x="2803" y="1593"/>
                    </a:lnTo>
                    <a:lnTo>
                      <a:pt x="2884" y="1530"/>
                    </a:lnTo>
                    <a:lnTo>
                      <a:pt x="2959" y="1463"/>
                    </a:lnTo>
                    <a:lnTo>
                      <a:pt x="2846" y="1522"/>
                    </a:lnTo>
                    <a:lnTo>
                      <a:pt x="2730" y="1574"/>
                    </a:lnTo>
                    <a:lnTo>
                      <a:pt x="2613" y="1620"/>
                    </a:lnTo>
                    <a:lnTo>
                      <a:pt x="2494" y="1661"/>
                    </a:lnTo>
                    <a:lnTo>
                      <a:pt x="2374" y="1695"/>
                    </a:lnTo>
                    <a:lnTo>
                      <a:pt x="2252" y="1723"/>
                    </a:lnTo>
                    <a:lnTo>
                      <a:pt x="2128" y="1746"/>
                    </a:lnTo>
                    <a:lnTo>
                      <a:pt x="2004" y="1761"/>
                    </a:lnTo>
                    <a:lnTo>
                      <a:pt x="1880" y="1770"/>
                    </a:lnTo>
                    <a:lnTo>
                      <a:pt x="1753" y="1773"/>
                    </a:lnTo>
                    <a:lnTo>
                      <a:pt x="1626" y="1770"/>
                    </a:lnTo>
                    <a:lnTo>
                      <a:pt x="1502" y="1761"/>
                    </a:lnTo>
                    <a:lnTo>
                      <a:pt x="1377" y="1746"/>
                    </a:lnTo>
                    <a:lnTo>
                      <a:pt x="1254" y="1723"/>
                    </a:lnTo>
                    <a:lnTo>
                      <a:pt x="1132" y="1695"/>
                    </a:lnTo>
                    <a:lnTo>
                      <a:pt x="1012" y="1661"/>
                    </a:lnTo>
                    <a:lnTo>
                      <a:pt x="892" y="1620"/>
                    </a:lnTo>
                    <a:lnTo>
                      <a:pt x="775" y="1574"/>
                    </a:lnTo>
                    <a:lnTo>
                      <a:pt x="660" y="1522"/>
                    </a:lnTo>
                    <a:lnTo>
                      <a:pt x="547" y="1463"/>
                    </a:lnTo>
                    <a:close/>
                    <a:moveTo>
                      <a:pt x="1101" y="702"/>
                    </a:moveTo>
                    <a:lnTo>
                      <a:pt x="986" y="733"/>
                    </a:lnTo>
                    <a:lnTo>
                      <a:pt x="873" y="768"/>
                    </a:lnTo>
                    <a:lnTo>
                      <a:pt x="762" y="807"/>
                    </a:lnTo>
                    <a:lnTo>
                      <a:pt x="652" y="852"/>
                    </a:lnTo>
                    <a:lnTo>
                      <a:pt x="545" y="902"/>
                    </a:lnTo>
                    <a:lnTo>
                      <a:pt x="439" y="956"/>
                    </a:lnTo>
                    <a:lnTo>
                      <a:pt x="335" y="1014"/>
                    </a:lnTo>
                    <a:lnTo>
                      <a:pt x="234" y="1078"/>
                    </a:lnTo>
                    <a:lnTo>
                      <a:pt x="234" y="1078"/>
                    </a:lnTo>
                    <a:lnTo>
                      <a:pt x="238" y="1085"/>
                    </a:lnTo>
                    <a:lnTo>
                      <a:pt x="343" y="1164"/>
                    </a:lnTo>
                    <a:lnTo>
                      <a:pt x="448" y="1236"/>
                    </a:lnTo>
                    <a:lnTo>
                      <a:pt x="556" y="1302"/>
                    </a:lnTo>
                    <a:lnTo>
                      <a:pt x="667" y="1362"/>
                    </a:lnTo>
                    <a:lnTo>
                      <a:pt x="780" y="1417"/>
                    </a:lnTo>
                    <a:lnTo>
                      <a:pt x="894" y="1465"/>
                    </a:lnTo>
                    <a:lnTo>
                      <a:pt x="1009" y="1507"/>
                    </a:lnTo>
                    <a:lnTo>
                      <a:pt x="1126" y="1543"/>
                    </a:lnTo>
                    <a:lnTo>
                      <a:pt x="1246" y="1573"/>
                    </a:lnTo>
                    <a:lnTo>
                      <a:pt x="1201" y="1526"/>
                    </a:lnTo>
                    <a:lnTo>
                      <a:pt x="1160" y="1476"/>
                    </a:lnTo>
                    <a:lnTo>
                      <a:pt x="1124" y="1422"/>
                    </a:lnTo>
                    <a:lnTo>
                      <a:pt x="1092" y="1364"/>
                    </a:lnTo>
                    <a:lnTo>
                      <a:pt x="1066" y="1305"/>
                    </a:lnTo>
                    <a:lnTo>
                      <a:pt x="1046" y="1242"/>
                    </a:lnTo>
                    <a:lnTo>
                      <a:pt x="1030" y="1178"/>
                    </a:lnTo>
                    <a:lnTo>
                      <a:pt x="1020" y="1111"/>
                    </a:lnTo>
                    <a:lnTo>
                      <a:pt x="1017" y="1042"/>
                    </a:lnTo>
                    <a:lnTo>
                      <a:pt x="1020" y="982"/>
                    </a:lnTo>
                    <a:lnTo>
                      <a:pt x="1026" y="924"/>
                    </a:lnTo>
                    <a:lnTo>
                      <a:pt x="1038" y="866"/>
                    </a:lnTo>
                    <a:lnTo>
                      <a:pt x="1055" y="810"/>
                    </a:lnTo>
                    <a:lnTo>
                      <a:pt x="1075" y="755"/>
                    </a:lnTo>
                    <a:lnTo>
                      <a:pt x="1101" y="702"/>
                    </a:lnTo>
                    <a:close/>
                    <a:moveTo>
                      <a:pt x="2405" y="702"/>
                    </a:moveTo>
                    <a:lnTo>
                      <a:pt x="2430" y="755"/>
                    </a:lnTo>
                    <a:lnTo>
                      <a:pt x="2451" y="810"/>
                    </a:lnTo>
                    <a:lnTo>
                      <a:pt x="2468" y="867"/>
                    </a:lnTo>
                    <a:lnTo>
                      <a:pt x="2479" y="924"/>
                    </a:lnTo>
                    <a:lnTo>
                      <a:pt x="2486" y="982"/>
                    </a:lnTo>
                    <a:lnTo>
                      <a:pt x="2489" y="1042"/>
                    </a:lnTo>
                    <a:lnTo>
                      <a:pt x="2486" y="1111"/>
                    </a:lnTo>
                    <a:lnTo>
                      <a:pt x="2476" y="1178"/>
                    </a:lnTo>
                    <a:lnTo>
                      <a:pt x="2460" y="1242"/>
                    </a:lnTo>
                    <a:lnTo>
                      <a:pt x="2440" y="1305"/>
                    </a:lnTo>
                    <a:lnTo>
                      <a:pt x="2413" y="1364"/>
                    </a:lnTo>
                    <a:lnTo>
                      <a:pt x="2382" y="1422"/>
                    </a:lnTo>
                    <a:lnTo>
                      <a:pt x="2345" y="1476"/>
                    </a:lnTo>
                    <a:lnTo>
                      <a:pt x="2305" y="1526"/>
                    </a:lnTo>
                    <a:lnTo>
                      <a:pt x="2260" y="1573"/>
                    </a:lnTo>
                    <a:lnTo>
                      <a:pt x="2379" y="1543"/>
                    </a:lnTo>
                    <a:lnTo>
                      <a:pt x="2496" y="1507"/>
                    </a:lnTo>
                    <a:lnTo>
                      <a:pt x="2612" y="1465"/>
                    </a:lnTo>
                    <a:lnTo>
                      <a:pt x="2726" y="1417"/>
                    </a:lnTo>
                    <a:lnTo>
                      <a:pt x="2839" y="1362"/>
                    </a:lnTo>
                    <a:lnTo>
                      <a:pt x="2950" y="1302"/>
                    </a:lnTo>
                    <a:lnTo>
                      <a:pt x="3058" y="1236"/>
                    </a:lnTo>
                    <a:lnTo>
                      <a:pt x="3163" y="1164"/>
                    </a:lnTo>
                    <a:lnTo>
                      <a:pt x="3268" y="1085"/>
                    </a:lnTo>
                    <a:lnTo>
                      <a:pt x="3272" y="1078"/>
                    </a:lnTo>
                    <a:lnTo>
                      <a:pt x="3272" y="1078"/>
                    </a:lnTo>
                    <a:lnTo>
                      <a:pt x="3171" y="1014"/>
                    </a:lnTo>
                    <a:lnTo>
                      <a:pt x="3067" y="956"/>
                    </a:lnTo>
                    <a:lnTo>
                      <a:pt x="2961" y="902"/>
                    </a:lnTo>
                    <a:lnTo>
                      <a:pt x="2854" y="852"/>
                    </a:lnTo>
                    <a:lnTo>
                      <a:pt x="2744" y="807"/>
                    </a:lnTo>
                    <a:lnTo>
                      <a:pt x="2633" y="767"/>
                    </a:lnTo>
                    <a:lnTo>
                      <a:pt x="2520" y="733"/>
                    </a:lnTo>
                    <a:lnTo>
                      <a:pt x="2405" y="702"/>
                    </a:lnTo>
                    <a:close/>
                    <a:moveTo>
                      <a:pt x="1753" y="626"/>
                    </a:moveTo>
                    <a:lnTo>
                      <a:pt x="1639" y="628"/>
                    </a:lnTo>
                    <a:lnTo>
                      <a:pt x="1525" y="635"/>
                    </a:lnTo>
                    <a:lnTo>
                      <a:pt x="1414" y="646"/>
                    </a:lnTo>
                    <a:lnTo>
                      <a:pt x="1302" y="662"/>
                    </a:lnTo>
                    <a:lnTo>
                      <a:pt x="1266" y="708"/>
                    </a:lnTo>
                    <a:lnTo>
                      <a:pt x="1235" y="759"/>
                    </a:lnTo>
                    <a:lnTo>
                      <a:pt x="1209" y="811"/>
                    </a:lnTo>
                    <a:lnTo>
                      <a:pt x="1189" y="867"/>
                    </a:lnTo>
                    <a:lnTo>
                      <a:pt x="1174" y="924"/>
                    </a:lnTo>
                    <a:lnTo>
                      <a:pt x="1166" y="982"/>
                    </a:lnTo>
                    <a:lnTo>
                      <a:pt x="1163" y="1042"/>
                    </a:lnTo>
                    <a:lnTo>
                      <a:pt x="1166" y="1102"/>
                    </a:lnTo>
                    <a:lnTo>
                      <a:pt x="1174" y="1161"/>
                    </a:lnTo>
                    <a:lnTo>
                      <a:pt x="1189" y="1217"/>
                    </a:lnTo>
                    <a:lnTo>
                      <a:pt x="1209" y="1271"/>
                    </a:lnTo>
                    <a:lnTo>
                      <a:pt x="1234" y="1322"/>
                    </a:lnTo>
                    <a:lnTo>
                      <a:pt x="1264" y="1371"/>
                    </a:lnTo>
                    <a:lnTo>
                      <a:pt x="1298" y="1417"/>
                    </a:lnTo>
                    <a:lnTo>
                      <a:pt x="1336" y="1458"/>
                    </a:lnTo>
                    <a:lnTo>
                      <a:pt x="1377" y="1496"/>
                    </a:lnTo>
                    <a:lnTo>
                      <a:pt x="1423" y="1530"/>
                    </a:lnTo>
                    <a:lnTo>
                      <a:pt x="1472" y="1560"/>
                    </a:lnTo>
                    <a:lnTo>
                      <a:pt x="1523" y="1584"/>
                    </a:lnTo>
                    <a:lnTo>
                      <a:pt x="1577" y="1604"/>
                    </a:lnTo>
                    <a:lnTo>
                      <a:pt x="1634" y="1619"/>
                    </a:lnTo>
                    <a:lnTo>
                      <a:pt x="1692" y="1628"/>
                    </a:lnTo>
                    <a:lnTo>
                      <a:pt x="1753" y="1631"/>
                    </a:lnTo>
                    <a:lnTo>
                      <a:pt x="1814" y="1628"/>
                    </a:lnTo>
                    <a:lnTo>
                      <a:pt x="1872" y="1619"/>
                    </a:lnTo>
                    <a:lnTo>
                      <a:pt x="1928" y="1604"/>
                    </a:lnTo>
                    <a:lnTo>
                      <a:pt x="1983" y="1584"/>
                    </a:lnTo>
                    <a:lnTo>
                      <a:pt x="2034" y="1560"/>
                    </a:lnTo>
                    <a:lnTo>
                      <a:pt x="2083" y="1530"/>
                    </a:lnTo>
                    <a:lnTo>
                      <a:pt x="2128" y="1496"/>
                    </a:lnTo>
                    <a:lnTo>
                      <a:pt x="2170" y="1458"/>
                    </a:lnTo>
                    <a:lnTo>
                      <a:pt x="2208" y="1417"/>
                    </a:lnTo>
                    <a:lnTo>
                      <a:pt x="2242" y="1371"/>
                    </a:lnTo>
                    <a:lnTo>
                      <a:pt x="2272" y="1322"/>
                    </a:lnTo>
                    <a:lnTo>
                      <a:pt x="2296" y="1271"/>
                    </a:lnTo>
                    <a:lnTo>
                      <a:pt x="2317" y="1217"/>
                    </a:lnTo>
                    <a:lnTo>
                      <a:pt x="2332" y="1161"/>
                    </a:lnTo>
                    <a:lnTo>
                      <a:pt x="2340" y="1102"/>
                    </a:lnTo>
                    <a:lnTo>
                      <a:pt x="2343" y="1042"/>
                    </a:lnTo>
                    <a:lnTo>
                      <a:pt x="2340" y="982"/>
                    </a:lnTo>
                    <a:lnTo>
                      <a:pt x="2332" y="924"/>
                    </a:lnTo>
                    <a:lnTo>
                      <a:pt x="2317" y="867"/>
                    </a:lnTo>
                    <a:lnTo>
                      <a:pt x="2296" y="811"/>
                    </a:lnTo>
                    <a:lnTo>
                      <a:pt x="2271" y="759"/>
                    </a:lnTo>
                    <a:lnTo>
                      <a:pt x="2240" y="708"/>
                    </a:lnTo>
                    <a:lnTo>
                      <a:pt x="2204" y="662"/>
                    </a:lnTo>
                    <a:lnTo>
                      <a:pt x="2092" y="646"/>
                    </a:lnTo>
                    <a:lnTo>
                      <a:pt x="1981" y="635"/>
                    </a:lnTo>
                    <a:lnTo>
                      <a:pt x="1867" y="628"/>
                    </a:lnTo>
                    <a:lnTo>
                      <a:pt x="1753" y="626"/>
                    </a:lnTo>
                    <a:close/>
                    <a:moveTo>
                      <a:pt x="1753" y="218"/>
                    </a:moveTo>
                    <a:lnTo>
                      <a:pt x="1654" y="221"/>
                    </a:lnTo>
                    <a:lnTo>
                      <a:pt x="1556" y="230"/>
                    </a:lnTo>
                    <a:lnTo>
                      <a:pt x="1458" y="243"/>
                    </a:lnTo>
                    <a:lnTo>
                      <a:pt x="1364" y="261"/>
                    </a:lnTo>
                    <a:lnTo>
                      <a:pt x="1269" y="286"/>
                    </a:lnTo>
                    <a:lnTo>
                      <a:pt x="1176" y="315"/>
                    </a:lnTo>
                    <a:lnTo>
                      <a:pt x="1086" y="348"/>
                    </a:lnTo>
                    <a:lnTo>
                      <a:pt x="999" y="387"/>
                    </a:lnTo>
                    <a:lnTo>
                      <a:pt x="913" y="430"/>
                    </a:lnTo>
                    <a:lnTo>
                      <a:pt x="829" y="478"/>
                    </a:lnTo>
                    <a:lnTo>
                      <a:pt x="749" y="531"/>
                    </a:lnTo>
                    <a:lnTo>
                      <a:pt x="670" y="587"/>
                    </a:lnTo>
                    <a:lnTo>
                      <a:pt x="596" y="648"/>
                    </a:lnTo>
                    <a:lnTo>
                      <a:pt x="524" y="714"/>
                    </a:lnTo>
                    <a:lnTo>
                      <a:pt x="456" y="783"/>
                    </a:lnTo>
                    <a:lnTo>
                      <a:pt x="578" y="725"/>
                    </a:lnTo>
                    <a:lnTo>
                      <a:pt x="701" y="674"/>
                    </a:lnTo>
                    <a:lnTo>
                      <a:pt x="827" y="630"/>
                    </a:lnTo>
                    <a:lnTo>
                      <a:pt x="954" y="591"/>
                    </a:lnTo>
                    <a:lnTo>
                      <a:pt x="1084" y="557"/>
                    </a:lnTo>
                    <a:lnTo>
                      <a:pt x="1215" y="529"/>
                    </a:lnTo>
                    <a:lnTo>
                      <a:pt x="1348" y="508"/>
                    </a:lnTo>
                    <a:lnTo>
                      <a:pt x="1482" y="493"/>
                    </a:lnTo>
                    <a:lnTo>
                      <a:pt x="1617" y="483"/>
                    </a:lnTo>
                    <a:lnTo>
                      <a:pt x="1753" y="480"/>
                    </a:lnTo>
                    <a:lnTo>
                      <a:pt x="1889" y="483"/>
                    </a:lnTo>
                    <a:lnTo>
                      <a:pt x="2024" y="493"/>
                    </a:lnTo>
                    <a:lnTo>
                      <a:pt x="2158" y="508"/>
                    </a:lnTo>
                    <a:lnTo>
                      <a:pt x="2291" y="529"/>
                    </a:lnTo>
                    <a:lnTo>
                      <a:pt x="2422" y="557"/>
                    </a:lnTo>
                    <a:lnTo>
                      <a:pt x="2552" y="591"/>
                    </a:lnTo>
                    <a:lnTo>
                      <a:pt x="2679" y="630"/>
                    </a:lnTo>
                    <a:lnTo>
                      <a:pt x="2805" y="674"/>
                    </a:lnTo>
                    <a:lnTo>
                      <a:pt x="2928" y="725"/>
                    </a:lnTo>
                    <a:lnTo>
                      <a:pt x="3050" y="783"/>
                    </a:lnTo>
                    <a:lnTo>
                      <a:pt x="2981" y="714"/>
                    </a:lnTo>
                    <a:lnTo>
                      <a:pt x="2910" y="648"/>
                    </a:lnTo>
                    <a:lnTo>
                      <a:pt x="2836" y="587"/>
                    </a:lnTo>
                    <a:lnTo>
                      <a:pt x="2757" y="531"/>
                    </a:lnTo>
                    <a:lnTo>
                      <a:pt x="2677" y="478"/>
                    </a:lnTo>
                    <a:lnTo>
                      <a:pt x="2593" y="430"/>
                    </a:lnTo>
                    <a:lnTo>
                      <a:pt x="2507" y="387"/>
                    </a:lnTo>
                    <a:lnTo>
                      <a:pt x="2420" y="348"/>
                    </a:lnTo>
                    <a:lnTo>
                      <a:pt x="2329" y="315"/>
                    </a:lnTo>
                    <a:lnTo>
                      <a:pt x="2237" y="286"/>
                    </a:lnTo>
                    <a:lnTo>
                      <a:pt x="2142" y="261"/>
                    </a:lnTo>
                    <a:lnTo>
                      <a:pt x="2048" y="243"/>
                    </a:lnTo>
                    <a:lnTo>
                      <a:pt x="1950" y="230"/>
                    </a:lnTo>
                    <a:lnTo>
                      <a:pt x="1852" y="221"/>
                    </a:lnTo>
                    <a:lnTo>
                      <a:pt x="1753" y="218"/>
                    </a:lnTo>
                    <a:close/>
                    <a:moveTo>
                      <a:pt x="1753" y="0"/>
                    </a:moveTo>
                    <a:lnTo>
                      <a:pt x="1861" y="3"/>
                    </a:lnTo>
                    <a:lnTo>
                      <a:pt x="1968" y="12"/>
                    </a:lnTo>
                    <a:lnTo>
                      <a:pt x="2073" y="27"/>
                    </a:lnTo>
                    <a:lnTo>
                      <a:pt x="2178" y="46"/>
                    </a:lnTo>
                    <a:lnTo>
                      <a:pt x="2281" y="71"/>
                    </a:lnTo>
                    <a:lnTo>
                      <a:pt x="2382" y="102"/>
                    </a:lnTo>
                    <a:lnTo>
                      <a:pt x="2480" y="138"/>
                    </a:lnTo>
                    <a:lnTo>
                      <a:pt x="2577" y="180"/>
                    </a:lnTo>
                    <a:lnTo>
                      <a:pt x="2671" y="225"/>
                    </a:lnTo>
                    <a:lnTo>
                      <a:pt x="2762" y="276"/>
                    </a:lnTo>
                    <a:lnTo>
                      <a:pt x="2852" y="331"/>
                    </a:lnTo>
                    <a:lnTo>
                      <a:pt x="2938" y="392"/>
                    </a:lnTo>
                    <a:lnTo>
                      <a:pt x="3020" y="456"/>
                    </a:lnTo>
                    <a:lnTo>
                      <a:pt x="3100" y="525"/>
                    </a:lnTo>
                    <a:lnTo>
                      <a:pt x="3175" y="598"/>
                    </a:lnTo>
                    <a:lnTo>
                      <a:pt x="3247" y="675"/>
                    </a:lnTo>
                    <a:lnTo>
                      <a:pt x="3315" y="757"/>
                    </a:lnTo>
                    <a:lnTo>
                      <a:pt x="3379" y="843"/>
                    </a:lnTo>
                    <a:lnTo>
                      <a:pt x="3439" y="932"/>
                    </a:lnTo>
                    <a:lnTo>
                      <a:pt x="3493" y="1025"/>
                    </a:lnTo>
                    <a:lnTo>
                      <a:pt x="3502" y="1046"/>
                    </a:lnTo>
                    <a:lnTo>
                      <a:pt x="3506" y="1067"/>
                    </a:lnTo>
                    <a:lnTo>
                      <a:pt x="3506" y="1088"/>
                    </a:lnTo>
                    <a:lnTo>
                      <a:pt x="3502" y="1111"/>
                    </a:lnTo>
                    <a:lnTo>
                      <a:pt x="3493" y="1131"/>
                    </a:lnTo>
                    <a:lnTo>
                      <a:pt x="3439" y="1223"/>
                    </a:lnTo>
                    <a:lnTo>
                      <a:pt x="3379" y="1314"/>
                    </a:lnTo>
                    <a:lnTo>
                      <a:pt x="3315" y="1398"/>
                    </a:lnTo>
                    <a:lnTo>
                      <a:pt x="3247" y="1480"/>
                    </a:lnTo>
                    <a:lnTo>
                      <a:pt x="3175" y="1558"/>
                    </a:lnTo>
                    <a:lnTo>
                      <a:pt x="3100" y="1631"/>
                    </a:lnTo>
                    <a:lnTo>
                      <a:pt x="3020" y="1700"/>
                    </a:lnTo>
                    <a:lnTo>
                      <a:pt x="2938" y="1765"/>
                    </a:lnTo>
                    <a:lnTo>
                      <a:pt x="2852" y="1824"/>
                    </a:lnTo>
                    <a:lnTo>
                      <a:pt x="2762" y="1880"/>
                    </a:lnTo>
                    <a:lnTo>
                      <a:pt x="2671" y="1931"/>
                    </a:lnTo>
                    <a:lnTo>
                      <a:pt x="2577" y="1977"/>
                    </a:lnTo>
                    <a:lnTo>
                      <a:pt x="2480" y="2017"/>
                    </a:lnTo>
                    <a:lnTo>
                      <a:pt x="2382" y="2054"/>
                    </a:lnTo>
                    <a:lnTo>
                      <a:pt x="2281" y="2084"/>
                    </a:lnTo>
                    <a:lnTo>
                      <a:pt x="2178" y="2110"/>
                    </a:lnTo>
                    <a:lnTo>
                      <a:pt x="2073" y="2130"/>
                    </a:lnTo>
                    <a:lnTo>
                      <a:pt x="1968" y="2144"/>
                    </a:lnTo>
                    <a:lnTo>
                      <a:pt x="1861" y="2152"/>
                    </a:lnTo>
                    <a:lnTo>
                      <a:pt x="1753" y="2155"/>
                    </a:lnTo>
                    <a:lnTo>
                      <a:pt x="1644" y="2152"/>
                    </a:lnTo>
                    <a:lnTo>
                      <a:pt x="1538" y="2144"/>
                    </a:lnTo>
                    <a:lnTo>
                      <a:pt x="1433" y="2130"/>
                    </a:lnTo>
                    <a:lnTo>
                      <a:pt x="1327" y="2110"/>
                    </a:lnTo>
                    <a:lnTo>
                      <a:pt x="1225" y="2084"/>
                    </a:lnTo>
                    <a:lnTo>
                      <a:pt x="1124" y="2054"/>
                    </a:lnTo>
                    <a:lnTo>
                      <a:pt x="1025" y="2017"/>
                    </a:lnTo>
                    <a:lnTo>
                      <a:pt x="929" y="1977"/>
                    </a:lnTo>
                    <a:lnTo>
                      <a:pt x="835" y="1931"/>
                    </a:lnTo>
                    <a:lnTo>
                      <a:pt x="744" y="1880"/>
                    </a:lnTo>
                    <a:lnTo>
                      <a:pt x="654" y="1824"/>
                    </a:lnTo>
                    <a:lnTo>
                      <a:pt x="568" y="1765"/>
                    </a:lnTo>
                    <a:lnTo>
                      <a:pt x="486" y="1700"/>
                    </a:lnTo>
                    <a:lnTo>
                      <a:pt x="406" y="1631"/>
                    </a:lnTo>
                    <a:lnTo>
                      <a:pt x="331" y="1558"/>
                    </a:lnTo>
                    <a:lnTo>
                      <a:pt x="259" y="1480"/>
                    </a:lnTo>
                    <a:lnTo>
                      <a:pt x="190" y="1398"/>
                    </a:lnTo>
                    <a:lnTo>
                      <a:pt x="127" y="1314"/>
                    </a:lnTo>
                    <a:lnTo>
                      <a:pt x="67" y="1223"/>
                    </a:lnTo>
                    <a:lnTo>
                      <a:pt x="13" y="1131"/>
                    </a:lnTo>
                    <a:lnTo>
                      <a:pt x="4" y="1111"/>
                    </a:lnTo>
                    <a:lnTo>
                      <a:pt x="0" y="1088"/>
                    </a:lnTo>
                    <a:lnTo>
                      <a:pt x="0" y="1067"/>
                    </a:lnTo>
                    <a:lnTo>
                      <a:pt x="4" y="1046"/>
                    </a:lnTo>
                    <a:lnTo>
                      <a:pt x="13" y="1025"/>
                    </a:lnTo>
                    <a:lnTo>
                      <a:pt x="67" y="932"/>
                    </a:lnTo>
                    <a:lnTo>
                      <a:pt x="127" y="843"/>
                    </a:lnTo>
                    <a:lnTo>
                      <a:pt x="190" y="757"/>
                    </a:lnTo>
                    <a:lnTo>
                      <a:pt x="259" y="675"/>
                    </a:lnTo>
                    <a:lnTo>
                      <a:pt x="331" y="598"/>
                    </a:lnTo>
                    <a:lnTo>
                      <a:pt x="406" y="525"/>
                    </a:lnTo>
                    <a:lnTo>
                      <a:pt x="486" y="456"/>
                    </a:lnTo>
                    <a:lnTo>
                      <a:pt x="568" y="392"/>
                    </a:lnTo>
                    <a:lnTo>
                      <a:pt x="654" y="331"/>
                    </a:lnTo>
                    <a:lnTo>
                      <a:pt x="744" y="276"/>
                    </a:lnTo>
                    <a:lnTo>
                      <a:pt x="835" y="225"/>
                    </a:lnTo>
                    <a:lnTo>
                      <a:pt x="929" y="180"/>
                    </a:lnTo>
                    <a:lnTo>
                      <a:pt x="1025" y="138"/>
                    </a:lnTo>
                    <a:lnTo>
                      <a:pt x="1124" y="102"/>
                    </a:lnTo>
                    <a:lnTo>
                      <a:pt x="1225" y="71"/>
                    </a:lnTo>
                    <a:lnTo>
                      <a:pt x="1327" y="46"/>
                    </a:lnTo>
                    <a:lnTo>
                      <a:pt x="1433" y="27"/>
                    </a:lnTo>
                    <a:lnTo>
                      <a:pt x="1538" y="12"/>
                    </a:lnTo>
                    <a:lnTo>
                      <a:pt x="1644" y="3"/>
                    </a:lnTo>
                    <a:lnTo>
                      <a:pt x="17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1" name="TextBox 20"/>
          <p:cNvSpPr txBox="1"/>
          <p:nvPr/>
        </p:nvSpPr>
        <p:spPr>
          <a:xfrm>
            <a:off x="7112765" y="2818895"/>
            <a:ext cx="183120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dirty="0">
                <a:solidFill>
                  <a:srgbClr val="FF9933"/>
                </a:solidFill>
                <a:latin typeface="Lato Black" panose="020F0A02020204030203" pitchFamily="34" charset="0"/>
              </a:rPr>
              <a:t>Data Management</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ndParaRPr>
          </a:p>
        </p:txBody>
      </p:sp>
      <p:sp>
        <p:nvSpPr>
          <p:cNvPr id="22" name="TextBox 21"/>
          <p:cNvSpPr txBox="1"/>
          <p:nvPr/>
        </p:nvSpPr>
        <p:spPr>
          <a:xfrm>
            <a:off x="9467842" y="2818895"/>
            <a:ext cx="1637732"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Data Tracking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ndParaRPr>
          </a:p>
        </p:txBody>
      </p:sp>
      <p:sp>
        <p:nvSpPr>
          <p:cNvPr id="27" name="TextBox 26"/>
          <p:cNvSpPr txBox="1"/>
          <p:nvPr/>
        </p:nvSpPr>
        <p:spPr>
          <a:xfrm>
            <a:off x="7217541" y="4952495"/>
            <a:ext cx="1657322"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Data Analyzing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28" name="TextBox 27"/>
          <p:cNvSpPr txBox="1"/>
          <p:nvPr/>
        </p:nvSpPr>
        <p:spPr>
          <a:xfrm>
            <a:off x="9467842" y="4952495"/>
            <a:ext cx="1637732"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Customer</a:t>
            </a:r>
            <a:r>
              <a:rPr kumimoji="0" lang="en-US" sz="1400" b="1" i="0" u="none" strike="noStrike" kern="1200" cap="none" spc="0" normalizeH="0" noProof="0" dirty="0">
                <a:ln>
                  <a:noFill/>
                </a:ln>
                <a:solidFill>
                  <a:srgbClr val="FF9933"/>
                </a:solidFill>
                <a:effectLst/>
                <a:uLnTx/>
                <a:uFillTx/>
                <a:latin typeface="Lato Black" panose="020F0A02020204030203" pitchFamily="34" charset="0"/>
                <a:ea typeface="+mn-ea"/>
                <a:cs typeface="+mn-cs"/>
              </a:rPr>
              <a:t> Loyalty</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grpSp>
        <p:nvGrpSpPr>
          <p:cNvPr id="30" name="Group 29"/>
          <p:cNvGrpSpPr/>
          <p:nvPr/>
        </p:nvGrpSpPr>
        <p:grpSpPr>
          <a:xfrm>
            <a:off x="7777341" y="4362085"/>
            <a:ext cx="549920" cy="549920"/>
            <a:chOff x="1793755" y="3078480"/>
            <a:chExt cx="701040" cy="701040"/>
          </a:xfrm>
        </p:grpSpPr>
        <p:sp>
          <p:nvSpPr>
            <p:cNvPr id="31" name="Oval 30"/>
            <p:cNvSpPr/>
            <p:nvPr/>
          </p:nvSpPr>
          <p:spPr>
            <a:xfrm>
              <a:off x="1793755" y="3078480"/>
              <a:ext cx="701040" cy="701040"/>
            </a:xfrm>
            <a:prstGeom prst="ellipse">
              <a:avLst/>
            </a:prstGeom>
            <a:solidFill>
              <a:schemeClr val="tx1">
                <a:lumMod val="85000"/>
                <a:lumOff val="1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646"/>
            <p:cNvSpPr>
              <a:spLocks noEditPoints="1"/>
            </p:cNvSpPr>
            <p:nvPr/>
          </p:nvSpPr>
          <p:spPr bwMode="auto">
            <a:xfrm>
              <a:off x="2009542" y="3258576"/>
              <a:ext cx="269467" cy="340849"/>
            </a:xfrm>
            <a:custGeom>
              <a:avLst/>
              <a:gdLst>
                <a:gd name="T0" fmla="*/ 2644 w 3020"/>
                <a:gd name="T1" fmla="*/ 1741 h 3820"/>
                <a:gd name="T2" fmla="*/ 2622 w 3020"/>
                <a:gd name="T3" fmla="*/ 1606 h 3820"/>
                <a:gd name="T4" fmla="*/ 2171 w 3020"/>
                <a:gd name="T5" fmla="*/ 30 h 3820"/>
                <a:gd name="T6" fmla="*/ 2392 w 3020"/>
                <a:gd name="T7" fmla="*/ 188 h 3820"/>
                <a:gd name="T8" fmla="*/ 2500 w 3020"/>
                <a:gd name="T9" fmla="*/ 442 h 3820"/>
                <a:gd name="T10" fmla="*/ 2460 w 3020"/>
                <a:gd name="T11" fmla="*/ 705 h 3820"/>
                <a:gd name="T12" fmla="*/ 2304 w 3020"/>
                <a:gd name="T13" fmla="*/ 901 h 3820"/>
                <a:gd name="T14" fmla="*/ 2497 w 3020"/>
                <a:gd name="T15" fmla="*/ 952 h 3820"/>
                <a:gd name="T16" fmla="*/ 2659 w 3020"/>
                <a:gd name="T17" fmla="*/ 1070 h 3820"/>
                <a:gd name="T18" fmla="*/ 3020 w 3020"/>
                <a:gd name="T19" fmla="*/ 1641 h 3820"/>
                <a:gd name="T20" fmla="*/ 2981 w 3020"/>
                <a:gd name="T21" fmla="*/ 1811 h 3820"/>
                <a:gd name="T22" fmla="*/ 2621 w 3020"/>
                <a:gd name="T23" fmla="*/ 2287 h 3820"/>
                <a:gd name="T24" fmla="*/ 2472 w 3020"/>
                <a:gd name="T25" fmla="*/ 2378 h 3820"/>
                <a:gd name="T26" fmla="*/ 2390 w 3020"/>
                <a:gd name="T27" fmla="*/ 3551 h 3820"/>
                <a:gd name="T28" fmla="*/ 2285 w 3020"/>
                <a:gd name="T29" fmla="*/ 3742 h 3820"/>
                <a:gd name="T30" fmla="*/ 2078 w 3020"/>
                <a:gd name="T31" fmla="*/ 3820 h 3820"/>
                <a:gd name="T32" fmla="*/ 1755 w 3020"/>
                <a:gd name="T33" fmla="*/ 3769 h 3820"/>
                <a:gd name="T34" fmla="*/ 1623 w 3020"/>
                <a:gd name="T35" fmla="*/ 3595 h 3820"/>
                <a:gd name="T36" fmla="*/ 1551 w 3020"/>
                <a:gd name="T37" fmla="*/ 2399 h 3820"/>
                <a:gd name="T38" fmla="*/ 1481 w 3020"/>
                <a:gd name="T39" fmla="*/ 2259 h 3820"/>
                <a:gd name="T40" fmla="*/ 1321 w 3020"/>
                <a:gd name="T41" fmla="*/ 1493 h 3820"/>
                <a:gd name="T42" fmla="*/ 1151 w 3020"/>
                <a:gd name="T43" fmla="*/ 1451 h 3820"/>
                <a:gd name="T44" fmla="*/ 982 w 3020"/>
                <a:gd name="T45" fmla="*/ 1369 h 3820"/>
                <a:gd name="T46" fmla="*/ 764 w 3020"/>
                <a:gd name="T47" fmla="*/ 1391 h 3820"/>
                <a:gd name="T48" fmla="*/ 684 w 3020"/>
                <a:gd name="T49" fmla="*/ 1326 h 3820"/>
                <a:gd name="T50" fmla="*/ 659 w 3020"/>
                <a:gd name="T51" fmla="*/ 894 h 3820"/>
                <a:gd name="T52" fmla="*/ 428 w 3020"/>
                <a:gd name="T53" fmla="*/ 956 h 3820"/>
                <a:gd name="T54" fmla="*/ 239 w 3020"/>
                <a:gd name="T55" fmla="*/ 1045 h 3820"/>
                <a:gd name="T56" fmla="*/ 177 w 3020"/>
                <a:gd name="T57" fmla="*/ 1092 h 3820"/>
                <a:gd name="T58" fmla="*/ 83 w 3020"/>
                <a:gd name="T59" fmla="*/ 1153 h 3820"/>
                <a:gd name="T60" fmla="*/ 41 w 3020"/>
                <a:gd name="T61" fmla="*/ 1140 h 3820"/>
                <a:gd name="T62" fmla="*/ 1 w 3020"/>
                <a:gd name="T63" fmla="*/ 1063 h 3820"/>
                <a:gd name="T64" fmla="*/ 13 w 3020"/>
                <a:gd name="T65" fmla="*/ 145 h 3820"/>
                <a:gd name="T66" fmla="*/ 62 w 3020"/>
                <a:gd name="T67" fmla="*/ 101 h 3820"/>
                <a:gd name="T68" fmla="*/ 131 w 3020"/>
                <a:gd name="T69" fmla="*/ 112 h 3820"/>
                <a:gd name="T70" fmla="*/ 191 w 3020"/>
                <a:gd name="T71" fmla="*/ 171 h 3820"/>
                <a:gd name="T72" fmla="*/ 297 w 3020"/>
                <a:gd name="T73" fmla="*/ 238 h 3820"/>
                <a:gd name="T74" fmla="*/ 551 w 3020"/>
                <a:gd name="T75" fmla="*/ 338 h 3820"/>
                <a:gd name="T76" fmla="*/ 728 w 3020"/>
                <a:gd name="T77" fmla="*/ 331 h 3820"/>
                <a:gd name="T78" fmla="*/ 1028 w 3020"/>
                <a:gd name="T79" fmla="*/ 353 h 3820"/>
                <a:gd name="T80" fmla="*/ 1115 w 3020"/>
                <a:gd name="T81" fmla="*/ 463 h 3820"/>
                <a:gd name="T82" fmla="*/ 1181 w 3020"/>
                <a:gd name="T83" fmla="*/ 611 h 3820"/>
                <a:gd name="T84" fmla="*/ 1137 w 3020"/>
                <a:gd name="T85" fmla="*/ 765 h 3820"/>
                <a:gd name="T86" fmla="*/ 1053 w 3020"/>
                <a:gd name="T87" fmla="*/ 881 h 3820"/>
                <a:gd name="T88" fmla="*/ 1271 w 3020"/>
                <a:gd name="T89" fmla="*/ 1094 h 3820"/>
                <a:gd name="T90" fmla="*/ 1375 w 3020"/>
                <a:gd name="T91" fmla="*/ 1076 h 3820"/>
                <a:gd name="T92" fmla="*/ 1443 w 3020"/>
                <a:gd name="T93" fmla="*/ 1026 h 3820"/>
                <a:gd name="T94" fmla="*/ 1568 w 3020"/>
                <a:gd name="T95" fmla="*/ 955 h 3820"/>
                <a:gd name="T96" fmla="*/ 1741 w 3020"/>
                <a:gd name="T97" fmla="*/ 928 h 3820"/>
                <a:gd name="T98" fmla="*/ 1566 w 3020"/>
                <a:gd name="T99" fmla="*/ 751 h 3820"/>
                <a:gd name="T100" fmla="*/ 1501 w 3020"/>
                <a:gd name="T101" fmla="*/ 500 h 3820"/>
                <a:gd name="T102" fmla="*/ 1579 w 3020"/>
                <a:gd name="T103" fmla="*/ 232 h 3820"/>
                <a:gd name="T104" fmla="*/ 1781 w 3020"/>
                <a:gd name="T105" fmla="*/ 51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0" h="3820">
                  <a:moveTo>
                    <a:pt x="2513" y="1460"/>
                  </a:moveTo>
                  <a:lnTo>
                    <a:pt x="2513" y="1946"/>
                  </a:lnTo>
                  <a:lnTo>
                    <a:pt x="2623" y="1791"/>
                  </a:lnTo>
                  <a:lnTo>
                    <a:pt x="2636" y="1768"/>
                  </a:lnTo>
                  <a:lnTo>
                    <a:pt x="2644" y="1741"/>
                  </a:lnTo>
                  <a:lnTo>
                    <a:pt x="2649" y="1713"/>
                  </a:lnTo>
                  <a:lnTo>
                    <a:pt x="2649" y="1684"/>
                  </a:lnTo>
                  <a:lnTo>
                    <a:pt x="2644" y="1655"/>
                  </a:lnTo>
                  <a:lnTo>
                    <a:pt x="2636" y="1629"/>
                  </a:lnTo>
                  <a:lnTo>
                    <a:pt x="2622" y="1606"/>
                  </a:lnTo>
                  <a:lnTo>
                    <a:pt x="2513" y="1460"/>
                  </a:lnTo>
                  <a:close/>
                  <a:moveTo>
                    <a:pt x="2002" y="0"/>
                  </a:moveTo>
                  <a:lnTo>
                    <a:pt x="2060" y="3"/>
                  </a:lnTo>
                  <a:lnTo>
                    <a:pt x="2116" y="13"/>
                  </a:lnTo>
                  <a:lnTo>
                    <a:pt x="2171" y="30"/>
                  </a:lnTo>
                  <a:lnTo>
                    <a:pt x="2222" y="51"/>
                  </a:lnTo>
                  <a:lnTo>
                    <a:pt x="2270" y="79"/>
                  </a:lnTo>
                  <a:lnTo>
                    <a:pt x="2315" y="110"/>
                  </a:lnTo>
                  <a:lnTo>
                    <a:pt x="2356" y="147"/>
                  </a:lnTo>
                  <a:lnTo>
                    <a:pt x="2392" y="188"/>
                  </a:lnTo>
                  <a:lnTo>
                    <a:pt x="2425" y="232"/>
                  </a:lnTo>
                  <a:lnTo>
                    <a:pt x="2452" y="280"/>
                  </a:lnTo>
                  <a:lnTo>
                    <a:pt x="2474" y="332"/>
                  </a:lnTo>
                  <a:lnTo>
                    <a:pt x="2490" y="386"/>
                  </a:lnTo>
                  <a:lnTo>
                    <a:pt x="2500" y="442"/>
                  </a:lnTo>
                  <a:lnTo>
                    <a:pt x="2503" y="500"/>
                  </a:lnTo>
                  <a:lnTo>
                    <a:pt x="2501" y="555"/>
                  </a:lnTo>
                  <a:lnTo>
                    <a:pt x="2492" y="606"/>
                  </a:lnTo>
                  <a:lnTo>
                    <a:pt x="2479" y="657"/>
                  </a:lnTo>
                  <a:lnTo>
                    <a:pt x="2460" y="705"/>
                  </a:lnTo>
                  <a:lnTo>
                    <a:pt x="2437" y="751"/>
                  </a:lnTo>
                  <a:lnTo>
                    <a:pt x="2410" y="794"/>
                  </a:lnTo>
                  <a:lnTo>
                    <a:pt x="2378" y="833"/>
                  </a:lnTo>
                  <a:lnTo>
                    <a:pt x="2343" y="868"/>
                  </a:lnTo>
                  <a:lnTo>
                    <a:pt x="2304" y="901"/>
                  </a:lnTo>
                  <a:lnTo>
                    <a:pt x="2263" y="928"/>
                  </a:lnTo>
                  <a:lnTo>
                    <a:pt x="2382" y="928"/>
                  </a:lnTo>
                  <a:lnTo>
                    <a:pt x="2420" y="931"/>
                  </a:lnTo>
                  <a:lnTo>
                    <a:pt x="2459" y="939"/>
                  </a:lnTo>
                  <a:lnTo>
                    <a:pt x="2497" y="952"/>
                  </a:lnTo>
                  <a:lnTo>
                    <a:pt x="2536" y="970"/>
                  </a:lnTo>
                  <a:lnTo>
                    <a:pt x="2572" y="991"/>
                  </a:lnTo>
                  <a:lnTo>
                    <a:pt x="2606" y="1015"/>
                  </a:lnTo>
                  <a:lnTo>
                    <a:pt x="2635" y="1042"/>
                  </a:lnTo>
                  <a:lnTo>
                    <a:pt x="2659" y="1070"/>
                  </a:lnTo>
                  <a:lnTo>
                    <a:pt x="2973" y="1509"/>
                  </a:lnTo>
                  <a:lnTo>
                    <a:pt x="2991" y="1538"/>
                  </a:lnTo>
                  <a:lnTo>
                    <a:pt x="3005" y="1571"/>
                  </a:lnTo>
                  <a:lnTo>
                    <a:pt x="3014" y="1604"/>
                  </a:lnTo>
                  <a:lnTo>
                    <a:pt x="3020" y="1641"/>
                  </a:lnTo>
                  <a:lnTo>
                    <a:pt x="3020" y="1677"/>
                  </a:lnTo>
                  <a:lnTo>
                    <a:pt x="3016" y="1713"/>
                  </a:lnTo>
                  <a:lnTo>
                    <a:pt x="3009" y="1748"/>
                  </a:lnTo>
                  <a:lnTo>
                    <a:pt x="2998" y="1780"/>
                  </a:lnTo>
                  <a:lnTo>
                    <a:pt x="2981" y="1811"/>
                  </a:lnTo>
                  <a:lnTo>
                    <a:pt x="2743" y="2178"/>
                  </a:lnTo>
                  <a:lnTo>
                    <a:pt x="2720" y="2209"/>
                  </a:lnTo>
                  <a:lnTo>
                    <a:pt x="2691" y="2238"/>
                  </a:lnTo>
                  <a:lnTo>
                    <a:pt x="2657" y="2265"/>
                  </a:lnTo>
                  <a:lnTo>
                    <a:pt x="2621" y="2287"/>
                  </a:lnTo>
                  <a:lnTo>
                    <a:pt x="2582" y="2305"/>
                  </a:lnTo>
                  <a:lnTo>
                    <a:pt x="2543" y="2317"/>
                  </a:lnTo>
                  <a:lnTo>
                    <a:pt x="2504" y="2324"/>
                  </a:lnTo>
                  <a:lnTo>
                    <a:pt x="2490" y="2353"/>
                  </a:lnTo>
                  <a:lnTo>
                    <a:pt x="2472" y="2378"/>
                  </a:lnTo>
                  <a:lnTo>
                    <a:pt x="2450" y="2400"/>
                  </a:lnTo>
                  <a:lnTo>
                    <a:pt x="2423" y="2418"/>
                  </a:lnTo>
                  <a:lnTo>
                    <a:pt x="2395" y="2432"/>
                  </a:lnTo>
                  <a:lnTo>
                    <a:pt x="2394" y="3504"/>
                  </a:lnTo>
                  <a:lnTo>
                    <a:pt x="2390" y="3551"/>
                  </a:lnTo>
                  <a:lnTo>
                    <a:pt x="2380" y="3595"/>
                  </a:lnTo>
                  <a:lnTo>
                    <a:pt x="2363" y="3637"/>
                  </a:lnTo>
                  <a:lnTo>
                    <a:pt x="2342" y="3676"/>
                  </a:lnTo>
                  <a:lnTo>
                    <a:pt x="2315" y="3711"/>
                  </a:lnTo>
                  <a:lnTo>
                    <a:pt x="2285" y="3742"/>
                  </a:lnTo>
                  <a:lnTo>
                    <a:pt x="2249" y="3769"/>
                  </a:lnTo>
                  <a:lnTo>
                    <a:pt x="2211" y="3791"/>
                  </a:lnTo>
                  <a:lnTo>
                    <a:pt x="2169" y="3807"/>
                  </a:lnTo>
                  <a:lnTo>
                    <a:pt x="2124" y="3817"/>
                  </a:lnTo>
                  <a:lnTo>
                    <a:pt x="2078" y="3820"/>
                  </a:lnTo>
                  <a:lnTo>
                    <a:pt x="1926" y="3820"/>
                  </a:lnTo>
                  <a:lnTo>
                    <a:pt x="1879" y="3817"/>
                  </a:lnTo>
                  <a:lnTo>
                    <a:pt x="1835" y="3807"/>
                  </a:lnTo>
                  <a:lnTo>
                    <a:pt x="1793" y="3791"/>
                  </a:lnTo>
                  <a:lnTo>
                    <a:pt x="1755" y="3769"/>
                  </a:lnTo>
                  <a:lnTo>
                    <a:pt x="1719" y="3742"/>
                  </a:lnTo>
                  <a:lnTo>
                    <a:pt x="1688" y="3711"/>
                  </a:lnTo>
                  <a:lnTo>
                    <a:pt x="1661" y="3676"/>
                  </a:lnTo>
                  <a:lnTo>
                    <a:pt x="1639" y="3637"/>
                  </a:lnTo>
                  <a:lnTo>
                    <a:pt x="1623" y="3595"/>
                  </a:lnTo>
                  <a:lnTo>
                    <a:pt x="1612" y="3551"/>
                  </a:lnTo>
                  <a:lnTo>
                    <a:pt x="1609" y="3504"/>
                  </a:lnTo>
                  <a:lnTo>
                    <a:pt x="1607" y="2430"/>
                  </a:lnTo>
                  <a:lnTo>
                    <a:pt x="1577" y="2418"/>
                  </a:lnTo>
                  <a:lnTo>
                    <a:pt x="1551" y="2399"/>
                  </a:lnTo>
                  <a:lnTo>
                    <a:pt x="1527" y="2378"/>
                  </a:lnTo>
                  <a:lnTo>
                    <a:pt x="1508" y="2352"/>
                  </a:lnTo>
                  <a:lnTo>
                    <a:pt x="1494" y="2323"/>
                  </a:lnTo>
                  <a:lnTo>
                    <a:pt x="1484" y="2292"/>
                  </a:lnTo>
                  <a:lnTo>
                    <a:pt x="1481" y="2259"/>
                  </a:lnTo>
                  <a:lnTo>
                    <a:pt x="1481" y="1405"/>
                  </a:lnTo>
                  <a:lnTo>
                    <a:pt x="1411" y="1457"/>
                  </a:lnTo>
                  <a:lnTo>
                    <a:pt x="1383" y="1473"/>
                  </a:lnTo>
                  <a:lnTo>
                    <a:pt x="1352" y="1486"/>
                  </a:lnTo>
                  <a:lnTo>
                    <a:pt x="1321" y="1493"/>
                  </a:lnTo>
                  <a:lnTo>
                    <a:pt x="1286" y="1495"/>
                  </a:lnTo>
                  <a:lnTo>
                    <a:pt x="1250" y="1492"/>
                  </a:lnTo>
                  <a:lnTo>
                    <a:pt x="1215" y="1483"/>
                  </a:lnTo>
                  <a:lnTo>
                    <a:pt x="1181" y="1469"/>
                  </a:lnTo>
                  <a:lnTo>
                    <a:pt x="1151" y="1451"/>
                  </a:lnTo>
                  <a:lnTo>
                    <a:pt x="1125" y="1427"/>
                  </a:lnTo>
                  <a:lnTo>
                    <a:pt x="1013" y="1309"/>
                  </a:lnTo>
                  <a:lnTo>
                    <a:pt x="1007" y="1332"/>
                  </a:lnTo>
                  <a:lnTo>
                    <a:pt x="997" y="1353"/>
                  </a:lnTo>
                  <a:lnTo>
                    <a:pt x="982" y="1369"/>
                  </a:lnTo>
                  <a:lnTo>
                    <a:pt x="963" y="1382"/>
                  </a:lnTo>
                  <a:lnTo>
                    <a:pt x="941" y="1390"/>
                  </a:lnTo>
                  <a:lnTo>
                    <a:pt x="915" y="1394"/>
                  </a:lnTo>
                  <a:lnTo>
                    <a:pt x="786" y="1394"/>
                  </a:lnTo>
                  <a:lnTo>
                    <a:pt x="764" y="1391"/>
                  </a:lnTo>
                  <a:lnTo>
                    <a:pt x="742" y="1385"/>
                  </a:lnTo>
                  <a:lnTo>
                    <a:pt x="723" y="1375"/>
                  </a:lnTo>
                  <a:lnTo>
                    <a:pt x="707" y="1362"/>
                  </a:lnTo>
                  <a:lnTo>
                    <a:pt x="694" y="1345"/>
                  </a:lnTo>
                  <a:lnTo>
                    <a:pt x="684" y="1326"/>
                  </a:lnTo>
                  <a:lnTo>
                    <a:pt x="682" y="1304"/>
                  </a:lnTo>
                  <a:lnTo>
                    <a:pt x="682" y="911"/>
                  </a:lnTo>
                  <a:lnTo>
                    <a:pt x="672" y="907"/>
                  </a:lnTo>
                  <a:lnTo>
                    <a:pt x="665" y="901"/>
                  </a:lnTo>
                  <a:lnTo>
                    <a:pt x="659" y="894"/>
                  </a:lnTo>
                  <a:lnTo>
                    <a:pt x="652" y="888"/>
                  </a:lnTo>
                  <a:lnTo>
                    <a:pt x="599" y="900"/>
                  </a:lnTo>
                  <a:lnTo>
                    <a:pt x="551" y="913"/>
                  </a:lnTo>
                  <a:lnTo>
                    <a:pt x="486" y="935"/>
                  </a:lnTo>
                  <a:lnTo>
                    <a:pt x="428" y="956"/>
                  </a:lnTo>
                  <a:lnTo>
                    <a:pt x="378" y="975"/>
                  </a:lnTo>
                  <a:lnTo>
                    <a:pt x="335" y="994"/>
                  </a:lnTo>
                  <a:lnTo>
                    <a:pt x="297" y="1013"/>
                  </a:lnTo>
                  <a:lnTo>
                    <a:pt x="266" y="1030"/>
                  </a:lnTo>
                  <a:lnTo>
                    <a:pt x="239" y="1045"/>
                  </a:lnTo>
                  <a:lnTo>
                    <a:pt x="218" y="1059"/>
                  </a:lnTo>
                  <a:lnTo>
                    <a:pt x="202" y="1071"/>
                  </a:lnTo>
                  <a:lnTo>
                    <a:pt x="190" y="1080"/>
                  </a:lnTo>
                  <a:lnTo>
                    <a:pt x="182" y="1087"/>
                  </a:lnTo>
                  <a:lnTo>
                    <a:pt x="177" y="1092"/>
                  </a:lnTo>
                  <a:lnTo>
                    <a:pt x="176" y="1094"/>
                  </a:lnTo>
                  <a:lnTo>
                    <a:pt x="154" y="1120"/>
                  </a:lnTo>
                  <a:lnTo>
                    <a:pt x="131" y="1139"/>
                  </a:lnTo>
                  <a:lnTo>
                    <a:pt x="107" y="1149"/>
                  </a:lnTo>
                  <a:lnTo>
                    <a:pt x="83" y="1153"/>
                  </a:lnTo>
                  <a:lnTo>
                    <a:pt x="78" y="1153"/>
                  </a:lnTo>
                  <a:lnTo>
                    <a:pt x="71" y="1151"/>
                  </a:lnTo>
                  <a:lnTo>
                    <a:pt x="62" y="1150"/>
                  </a:lnTo>
                  <a:lnTo>
                    <a:pt x="51" y="1146"/>
                  </a:lnTo>
                  <a:lnTo>
                    <a:pt x="41" y="1140"/>
                  </a:lnTo>
                  <a:lnTo>
                    <a:pt x="31" y="1132"/>
                  </a:lnTo>
                  <a:lnTo>
                    <a:pt x="21" y="1120"/>
                  </a:lnTo>
                  <a:lnTo>
                    <a:pt x="13" y="1105"/>
                  </a:lnTo>
                  <a:lnTo>
                    <a:pt x="6" y="1086"/>
                  </a:lnTo>
                  <a:lnTo>
                    <a:pt x="1" y="1063"/>
                  </a:lnTo>
                  <a:lnTo>
                    <a:pt x="0" y="1035"/>
                  </a:lnTo>
                  <a:lnTo>
                    <a:pt x="0" y="215"/>
                  </a:lnTo>
                  <a:lnTo>
                    <a:pt x="1" y="187"/>
                  </a:lnTo>
                  <a:lnTo>
                    <a:pt x="6" y="164"/>
                  </a:lnTo>
                  <a:lnTo>
                    <a:pt x="13" y="145"/>
                  </a:lnTo>
                  <a:lnTo>
                    <a:pt x="21" y="130"/>
                  </a:lnTo>
                  <a:lnTo>
                    <a:pt x="31" y="118"/>
                  </a:lnTo>
                  <a:lnTo>
                    <a:pt x="41" y="110"/>
                  </a:lnTo>
                  <a:lnTo>
                    <a:pt x="51" y="104"/>
                  </a:lnTo>
                  <a:lnTo>
                    <a:pt x="62" y="101"/>
                  </a:lnTo>
                  <a:lnTo>
                    <a:pt x="70" y="98"/>
                  </a:lnTo>
                  <a:lnTo>
                    <a:pt x="78" y="97"/>
                  </a:lnTo>
                  <a:lnTo>
                    <a:pt x="83" y="97"/>
                  </a:lnTo>
                  <a:lnTo>
                    <a:pt x="107" y="101"/>
                  </a:lnTo>
                  <a:lnTo>
                    <a:pt x="131" y="112"/>
                  </a:lnTo>
                  <a:lnTo>
                    <a:pt x="154" y="131"/>
                  </a:lnTo>
                  <a:lnTo>
                    <a:pt x="177" y="158"/>
                  </a:lnTo>
                  <a:lnTo>
                    <a:pt x="178" y="159"/>
                  </a:lnTo>
                  <a:lnTo>
                    <a:pt x="183" y="164"/>
                  </a:lnTo>
                  <a:lnTo>
                    <a:pt x="191" y="171"/>
                  </a:lnTo>
                  <a:lnTo>
                    <a:pt x="203" y="180"/>
                  </a:lnTo>
                  <a:lnTo>
                    <a:pt x="219" y="192"/>
                  </a:lnTo>
                  <a:lnTo>
                    <a:pt x="240" y="206"/>
                  </a:lnTo>
                  <a:lnTo>
                    <a:pt x="266" y="222"/>
                  </a:lnTo>
                  <a:lnTo>
                    <a:pt x="297" y="238"/>
                  </a:lnTo>
                  <a:lnTo>
                    <a:pt x="335" y="257"/>
                  </a:lnTo>
                  <a:lnTo>
                    <a:pt x="378" y="277"/>
                  </a:lnTo>
                  <a:lnTo>
                    <a:pt x="429" y="296"/>
                  </a:lnTo>
                  <a:lnTo>
                    <a:pt x="486" y="317"/>
                  </a:lnTo>
                  <a:lnTo>
                    <a:pt x="551" y="338"/>
                  </a:lnTo>
                  <a:lnTo>
                    <a:pt x="602" y="352"/>
                  </a:lnTo>
                  <a:lnTo>
                    <a:pt x="655" y="365"/>
                  </a:lnTo>
                  <a:lnTo>
                    <a:pt x="676" y="350"/>
                  </a:lnTo>
                  <a:lnTo>
                    <a:pt x="701" y="338"/>
                  </a:lnTo>
                  <a:lnTo>
                    <a:pt x="728" y="331"/>
                  </a:lnTo>
                  <a:lnTo>
                    <a:pt x="756" y="329"/>
                  </a:lnTo>
                  <a:lnTo>
                    <a:pt x="947" y="329"/>
                  </a:lnTo>
                  <a:lnTo>
                    <a:pt x="976" y="332"/>
                  </a:lnTo>
                  <a:lnTo>
                    <a:pt x="1004" y="341"/>
                  </a:lnTo>
                  <a:lnTo>
                    <a:pt x="1028" y="353"/>
                  </a:lnTo>
                  <a:lnTo>
                    <a:pt x="1049" y="370"/>
                  </a:lnTo>
                  <a:lnTo>
                    <a:pt x="1067" y="391"/>
                  </a:lnTo>
                  <a:lnTo>
                    <a:pt x="1080" y="415"/>
                  </a:lnTo>
                  <a:lnTo>
                    <a:pt x="1088" y="442"/>
                  </a:lnTo>
                  <a:lnTo>
                    <a:pt x="1115" y="463"/>
                  </a:lnTo>
                  <a:lnTo>
                    <a:pt x="1137" y="487"/>
                  </a:lnTo>
                  <a:lnTo>
                    <a:pt x="1155" y="514"/>
                  </a:lnTo>
                  <a:lnTo>
                    <a:pt x="1169" y="544"/>
                  </a:lnTo>
                  <a:lnTo>
                    <a:pt x="1179" y="576"/>
                  </a:lnTo>
                  <a:lnTo>
                    <a:pt x="1181" y="611"/>
                  </a:lnTo>
                  <a:lnTo>
                    <a:pt x="1181" y="639"/>
                  </a:lnTo>
                  <a:lnTo>
                    <a:pt x="1179" y="674"/>
                  </a:lnTo>
                  <a:lnTo>
                    <a:pt x="1169" y="706"/>
                  </a:lnTo>
                  <a:lnTo>
                    <a:pt x="1155" y="737"/>
                  </a:lnTo>
                  <a:lnTo>
                    <a:pt x="1137" y="765"/>
                  </a:lnTo>
                  <a:lnTo>
                    <a:pt x="1115" y="790"/>
                  </a:lnTo>
                  <a:lnTo>
                    <a:pt x="1088" y="810"/>
                  </a:lnTo>
                  <a:lnTo>
                    <a:pt x="1081" y="837"/>
                  </a:lnTo>
                  <a:lnTo>
                    <a:pt x="1069" y="860"/>
                  </a:lnTo>
                  <a:lnTo>
                    <a:pt x="1053" y="881"/>
                  </a:lnTo>
                  <a:lnTo>
                    <a:pt x="1034" y="899"/>
                  </a:lnTo>
                  <a:lnTo>
                    <a:pt x="1196" y="1058"/>
                  </a:lnTo>
                  <a:lnTo>
                    <a:pt x="1217" y="1074"/>
                  </a:lnTo>
                  <a:lnTo>
                    <a:pt x="1243" y="1086"/>
                  </a:lnTo>
                  <a:lnTo>
                    <a:pt x="1271" y="1094"/>
                  </a:lnTo>
                  <a:lnTo>
                    <a:pt x="1300" y="1097"/>
                  </a:lnTo>
                  <a:lnTo>
                    <a:pt x="1326" y="1094"/>
                  </a:lnTo>
                  <a:lnTo>
                    <a:pt x="1350" y="1088"/>
                  </a:lnTo>
                  <a:lnTo>
                    <a:pt x="1372" y="1078"/>
                  </a:lnTo>
                  <a:lnTo>
                    <a:pt x="1375" y="1076"/>
                  </a:lnTo>
                  <a:lnTo>
                    <a:pt x="1382" y="1071"/>
                  </a:lnTo>
                  <a:lnTo>
                    <a:pt x="1392" y="1062"/>
                  </a:lnTo>
                  <a:lnTo>
                    <a:pt x="1406" y="1051"/>
                  </a:lnTo>
                  <a:lnTo>
                    <a:pt x="1424" y="1038"/>
                  </a:lnTo>
                  <a:lnTo>
                    <a:pt x="1443" y="1026"/>
                  </a:lnTo>
                  <a:lnTo>
                    <a:pt x="1466" y="1010"/>
                  </a:lnTo>
                  <a:lnTo>
                    <a:pt x="1490" y="995"/>
                  </a:lnTo>
                  <a:lnTo>
                    <a:pt x="1516" y="980"/>
                  </a:lnTo>
                  <a:lnTo>
                    <a:pt x="1541" y="966"/>
                  </a:lnTo>
                  <a:lnTo>
                    <a:pt x="1568" y="955"/>
                  </a:lnTo>
                  <a:lnTo>
                    <a:pt x="1594" y="944"/>
                  </a:lnTo>
                  <a:lnTo>
                    <a:pt x="1619" y="935"/>
                  </a:lnTo>
                  <a:lnTo>
                    <a:pt x="1645" y="930"/>
                  </a:lnTo>
                  <a:lnTo>
                    <a:pt x="1668" y="928"/>
                  </a:lnTo>
                  <a:lnTo>
                    <a:pt x="1741" y="928"/>
                  </a:lnTo>
                  <a:lnTo>
                    <a:pt x="1699" y="901"/>
                  </a:lnTo>
                  <a:lnTo>
                    <a:pt x="1660" y="868"/>
                  </a:lnTo>
                  <a:lnTo>
                    <a:pt x="1625" y="833"/>
                  </a:lnTo>
                  <a:lnTo>
                    <a:pt x="1594" y="794"/>
                  </a:lnTo>
                  <a:lnTo>
                    <a:pt x="1566" y="751"/>
                  </a:lnTo>
                  <a:lnTo>
                    <a:pt x="1544" y="705"/>
                  </a:lnTo>
                  <a:lnTo>
                    <a:pt x="1525" y="657"/>
                  </a:lnTo>
                  <a:lnTo>
                    <a:pt x="1511" y="606"/>
                  </a:lnTo>
                  <a:lnTo>
                    <a:pt x="1503" y="554"/>
                  </a:lnTo>
                  <a:lnTo>
                    <a:pt x="1501" y="500"/>
                  </a:lnTo>
                  <a:lnTo>
                    <a:pt x="1504" y="442"/>
                  </a:lnTo>
                  <a:lnTo>
                    <a:pt x="1513" y="386"/>
                  </a:lnTo>
                  <a:lnTo>
                    <a:pt x="1530" y="331"/>
                  </a:lnTo>
                  <a:lnTo>
                    <a:pt x="1551" y="280"/>
                  </a:lnTo>
                  <a:lnTo>
                    <a:pt x="1579" y="232"/>
                  </a:lnTo>
                  <a:lnTo>
                    <a:pt x="1610" y="188"/>
                  </a:lnTo>
                  <a:lnTo>
                    <a:pt x="1647" y="146"/>
                  </a:lnTo>
                  <a:lnTo>
                    <a:pt x="1688" y="110"/>
                  </a:lnTo>
                  <a:lnTo>
                    <a:pt x="1733" y="77"/>
                  </a:lnTo>
                  <a:lnTo>
                    <a:pt x="1781" y="51"/>
                  </a:lnTo>
                  <a:lnTo>
                    <a:pt x="1833" y="30"/>
                  </a:lnTo>
                  <a:lnTo>
                    <a:pt x="1886" y="13"/>
                  </a:lnTo>
                  <a:lnTo>
                    <a:pt x="1944" y="3"/>
                  </a:lnTo>
                  <a:lnTo>
                    <a:pt x="20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p:cNvGrpSpPr/>
          <p:nvPr/>
        </p:nvGrpSpPr>
        <p:grpSpPr>
          <a:xfrm>
            <a:off x="10008445" y="4362085"/>
            <a:ext cx="549920" cy="549920"/>
            <a:chOff x="4440151" y="3078480"/>
            <a:chExt cx="701040" cy="701040"/>
          </a:xfrm>
        </p:grpSpPr>
        <p:sp>
          <p:nvSpPr>
            <p:cNvPr id="34" name="Oval 33"/>
            <p:cNvSpPr/>
            <p:nvPr/>
          </p:nvSpPr>
          <p:spPr>
            <a:xfrm>
              <a:off x="4440151" y="3078480"/>
              <a:ext cx="701040" cy="701040"/>
            </a:xfrm>
            <a:prstGeom prst="ellipse">
              <a:avLst/>
            </a:prstGeom>
            <a:solidFill>
              <a:schemeClr val="tx1">
                <a:lumMod val="85000"/>
                <a:lumOff val="1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164"/>
            <p:cNvGrpSpPr>
              <a:grpSpLocks noChangeAspect="1"/>
            </p:cNvGrpSpPr>
            <p:nvPr/>
          </p:nvGrpSpPr>
          <p:grpSpPr bwMode="auto">
            <a:xfrm>
              <a:off x="4660445" y="3235035"/>
              <a:ext cx="260453" cy="387931"/>
              <a:chOff x="5103" y="2075"/>
              <a:chExt cx="2133" cy="3177"/>
            </a:xfrm>
            <a:solidFill>
              <a:schemeClr val="bg1"/>
            </a:solidFill>
          </p:grpSpPr>
          <p:sp>
            <p:nvSpPr>
              <p:cNvPr id="36" name="Freeform 166"/>
              <p:cNvSpPr>
                <a:spLocks noEditPoints="1"/>
              </p:cNvSpPr>
              <p:nvPr/>
            </p:nvSpPr>
            <p:spPr bwMode="auto">
              <a:xfrm>
                <a:off x="5103" y="2495"/>
                <a:ext cx="536" cy="704"/>
              </a:xfrm>
              <a:custGeom>
                <a:avLst/>
                <a:gdLst>
                  <a:gd name="T0" fmla="*/ 460 w 1071"/>
                  <a:gd name="T1" fmla="*/ 606 h 1408"/>
                  <a:gd name="T2" fmla="*/ 371 w 1071"/>
                  <a:gd name="T3" fmla="*/ 668 h 1408"/>
                  <a:gd name="T4" fmla="*/ 357 w 1071"/>
                  <a:gd name="T5" fmla="*/ 759 h 1408"/>
                  <a:gd name="T6" fmla="*/ 411 w 1071"/>
                  <a:gd name="T7" fmla="*/ 824 h 1408"/>
                  <a:gd name="T8" fmla="*/ 514 w 1071"/>
                  <a:gd name="T9" fmla="*/ 869 h 1408"/>
                  <a:gd name="T10" fmla="*/ 604 w 1071"/>
                  <a:gd name="T11" fmla="*/ 913 h 1408"/>
                  <a:gd name="T12" fmla="*/ 595 w 1071"/>
                  <a:gd name="T13" fmla="*/ 963 h 1408"/>
                  <a:gd name="T14" fmla="*/ 523 w 1071"/>
                  <a:gd name="T15" fmla="*/ 981 h 1408"/>
                  <a:gd name="T16" fmla="*/ 375 w 1071"/>
                  <a:gd name="T17" fmla="*/ 948 h 1408"/>
                  <a:gd name="T18" fmla="*/ 413 w 1071"/>
                  <a:gd name="T19" fmla="*/ 1058 h 1408"/>
                  <a:gd name="T20" fmla="*/ 500 w 1071"/>
                  <a:gd name="T21" fmla="*/ 1141 h 1408"/>
                  <a:gd name="T22" fmla="*/ 635 w 1071"/>
                  <a:gd name="T23" fmla="*/ 1052 h 1408"/>
                  <a:gd name="T24" fmla="*/ 730 w 1071"/>
                  <a:gd name="T25" fmla="*/ 987 h 1408"/>
                  <a:gd name="T26" fmla="*/ 745 w 1071"/>
                  <a:gd name="T27" fmla="*/ 892 h 1408"/>
                  <a:gd name="T28" fmla="*/ 683 w 1071"/>
                  <a:gd name="T29" fmla="*/ 817 h 1408"/>
                  <a:gd name="T30" fmla="*/ 558 w 1071"/>
                  <a:gd name="T31" fmla="*/ 768 h 1408"/>
                  <a:gd name="T32" fmla="*/ 494 w 1071"/>
                  <a:gd name="T33" fmla="*/ 730 h 1408"/>
                  <a:gd name="T34" fmla="*/ 500 w 1071"/>
                  <a:gd name="T35" fmla="*/ 693 h 1408"/>
                  <a:gd name="T36" fmla="*/ 568 w 1071"/>
                  <a:gd name="T37" fmla="*/ 674 h 1408"/>
                  <a:gd name="T38" fmla="*/ 676 w 1071"/>
                  <a:gd name="T39" fmla="*/ 693 h 1408"/>
                  <a:gd name="T40" fmla="*/ 699 w 1071"/>
                  <a:gd name="T41" fmla="*/ 606 h 1408"/>
                  <a:gd name="T42" fmla="*/ 593 w 1071"/>
                  <a:gd name="T43" fmla="*/ 589 h 1408"/>
                  <a:gd name="T44" fmla="*/ 158 w 1071"/>
                  <a:gd name="T45" fmla="*/ 0 h 1408"/>
                  <a:gd name="T46" fmla="*/ 210 w 1071"/>
                  <a:gd name="T47" fmla="*/ 21 h 1408"/>
                  <a:gd name="T48" fmla="*/ 301 w 1071"/>
                  <a:gd name="T49" fmla="*/ 77 h 1408"/>
                  <a:gd name="T50" fmla="*/ 417 w 1071"/>
                  <a:gd name="T51" fmla="*/ 137 h 1408"/>
                  <a:gd name="T52" fmla="*/ 546 w 1071"/>
                  <a:gd name="T53" fmla="*/ 176 h 1408"/>
                  <a:gd name="T54" fmla="*/ 674 w 1071"/>
                  <a:gd name="T55" fmla="*/ 166 h 1408"/>
                  <a:gd name="T56" fmla="*/ 788 w 1071"/>
                  <a:gd name="T57" fmla="*/ 89 h 1408"/>
                  <a:gd name="T58" fmla="*/ 869 w 1071"/>
                  <a:gd name="T59" fmla="*/ 33 h 1408"/>
                  <a:gd name="T60" fmla="*/ 913 w 1071"/>
                  <a:gd name="T61" fmla="*/ 23 h 1408"/>
                  <a:gd name="T62" fmla="*/ 927 w 1071"/>
                  <a:gd name="T63" fmla="*/ 44 h 1408"/>
                  <a:gd name="T64" fmla="*/ 923 w 1071"/>
                  <a:gd name="T65" fmla="*/ 77 h 1408"/>
                  <a:gd name="T66" fmla="*/ 911 w 1071"/>
                  <a:gd name="T67" fmla="*/ 102 h 1408"/>
                  <a:gd name="T68" fmla="*/ 886 w 1071"/>
                  <a:gd name="T69" fmla="*/ 141 h 1408"/>
                  <a:gd name="T70" fmla="*/ 838 w 1071"/>
                  <a:gd name="T71" fmla="*/ 208 h 1408"/>
                  <a:gd name="T72" fmla="*/ 792 w 1071"/>
                  <a:gd name="T73" fmla="*/ 276 h 1408"/>
                  <a:gd name="T74" fmla="*/ 772 w 1071"/>
                  <a:gd name="T75" fmla="*/ 305 h 1408"/>
                  <a:gd name="T76" fmla="*/ 859 w 1071"/>
                  <a:gd name="T77" fmla="*/ 421 h 1408"/>
                  <a:gd name="T78" fmla="*/ 996 w 1071"/>
                  <a:gd name="T79" fmla="*/ 579 h 1408"/>
                  <a:gd name="T80" fmla="*/ 1068 w 1071"/>
                  <a:gd name="T81" fmla="*/ 784 h 1408"/>
                  <a:gd name="T82" fmla="*/ 1048 w 1071"/>
                  <a:gd name="T83" fmla="*/ 1017 h 1408"/>
                  <a:gd name="T84" fmla="*/ 940 w 1071"/>
                  <a:gd name="T85" fmla="*/ 1218 h 1408"/>
                  <a:gd name="T86" fmla="*/ 763 w 1071"/>
                  <a:gd name="T87" fmla="*/ 1355 h 1408"/>
                  <a:gd name="T88" fmla="*/ 537 w 1071"/>
                  <a:gd name="T89" fmla="*/ 1408 h 1408"/>
                  <a:gd name="T90" fmla="*/ 311 w 1071"/>
                  <a:gd name="T91" fmla="*/ 1355 h 1408"/>
                  <a:gd name="T92" fmla="*/ 131 w 1071"/>
                  <a:gd name="T93" fmla="*/ 1218 h 1408"/>
                  <a:gd name="T94" fmla="*/ 23 w 1071"/>
                  <a:gd name="T95" fmla="*/ 1017 h 1408"/>
                  <a:gd name="T96" fmla="*/ 6 w 1071"/>
                  <a:gd name="T97" fmla="*/ 776 h 1408"/>
                  <a:gd name="T98" fmla="*/ 89 w 1071"/>
                  <a:gd name="T99" fmla="*/ 556 h 1408"/>
                  <a:gd name="T100" fmla="*/ 249 w 1071"/>
                  <a:gd name="T101" fmla="*/ 396 h 1408"/>
                  <a:gd name="T102" fmla="*/ 365 w 1071"/>
                  <a:gd name="T103" fmla="*/ 305 h 1408"/>
                  <a:gd name="T104" fmla="*/ 338 w 1071"/>
                  <a:gd name="T105" fmla="*/ 274 h 1408"/>
                  <a:gd name="T106" fmla="*/ 276 w 1071"/>
                  <a:gd name="T107" fmla="*/ 201 h 1408"/>
                  <a:gd name="T108" fmla="*/ 209 w 1071"/>
                  <a:gd name="T109" fmla="*/ 112 h 1408"/>
                  <a:gd name="T110" fmla="*/ 160 w 1071"/>
                  <a:gd name="T111" fmla="*/ 35 h 1408"/>
                  <a:gd name="T112" fmla="*/ 158 w 1071"/>
                  <a:gd name="T113"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1" h="1408">
                    <a:moveTo>
                      <a:pt x="504" y="523"/>
                    </a:moveTo>
                    <a:lnTo>
                      <a:pt x="504" y="595"/>
                    </a:lnTo>
                    <a:lnTo>
                      <a:pt x="460" y="606"/>
                    </a:lnTo>
                    <a:lnTo>
                      <a:pt x="423" y="622"/>
                    </a:lnTo>
                    <a:lnTo>
                      <a:pt x="392" y="643"/>
                    </a:lnTo>
                    <a:lnTo>
                      <a:pt x="371" y="668"/>
                    </a:lnTo>
                    <a:lnTo>
                      <a:pt x="357" y="697"/>
                    </a:lnTo>
                    <a:lnTo>
                      <a:pt x="353" y="730"/>
                    </a:lnTo>
                    <a:lnTo>
                      <a:pt x="357" y="759"/>
                    </a:lnTo>
                    <a:lnTo>
                      <a:pt x="369" y="784"/>
                    </a:lnTo>
                    <a:lnTo>
                      <a:pt x="386" y="807"/>
                    </a:lnTo>
                    <a:lnTo>
                      <a:pt x="411" y="824"/>
                    </a:lnTo>
                    <a:lnTo>
                      <a:pt x="440" y="842"/>
                    </a:lnTo>
                    <a:lnTo>
                      <a:pt x="475" y="855"/>
                    </a:lnTo>
                    <a:lnTo>
                      <a:pt x="514" y="869"/>
                    </a:lnTo>
                    <a:lnTo>
                      <a:pt x="558" y="882"/>
                    </a:lnTo>
                    <a:lnTo>
                      <a:pt x="587" y="898"/>
                    </a:lnTo>
                    <a:lnTo>
                      <a:pt x="604" y="913"/>
                    </a:lnTo>
                    <a:lnTo>
                      <a:pt x="610" y="934"/>
                    </a:lnTo>
                    <a:lnTo>
                      <a:pt x="606" y="950"/>
                    </a:lnTo>
                    <a:lnTo>
                      <a:pt x="595" y="963"/>
                    </a:lnTo>
                    <a:lnTo>
                      <a:pt x="575" y="973"/>
                    </a:lnTo>
                    <a:lnTo>
                      <a:pt x="552" y="979"/>
                    </a:lnTo>
                    <a:lnTo>
                      <a:pt x="523" y="981"/>
                    </a:lnTo>
                    <a:lnTo>
                      <a:pt x="467" y="975"/>
                    </a:lnTo>
                    <a:lnTo>
                      <a:pt x="417" y="963"/>
                    </a:lnTo>
                    <a:lnTo>
                      <a:pt x="375" y="948"/>
                    </a:lnTo>
                    <a:lnTo>
                      <a:pt x="348" y="1037"/>
                    </a:lnTo>
                    <a:lnTo>
                      <a:pt x="376" y="1048"/>
                    </a:lnTo>
                    <a:lnTo>
                      <a:pt x="413" y="1058"/>
                    </a:lnTo>
                    <a:lnTo>
                      <a:pt x="456" y="1066"/>
                    </a:lnTo>
                    <a:lnTo>
                      <a:pt x="500" y="1068"/>
                    </a:lnTo>
                    <a:lnTo>
                      <a:pt x="500" y="1141"/>
                    </a:lnTo>
                    <a:lnTo>
                      <a:pt x="589" y="1141"/>
                    </a:lnTo>
                    <a:lnTo>
                      <a:pt x="589" y="1064"/>
                    </a:lnTo>
                    <a:lnTo>
                      <a:pt x="635" y="1052"/>
                    </a:lnTo>
                    <a:lnTo>
                      <a:pt x="676" y="1035"/>
                    </a:lnTo>
                    <a:lnTo>
                      <a:pt x="707" y="1014"/>
                    </a:lnTo>
                    <a:lnTo>
                      <a:pt x="730" y="987"/>
                    </a:lnTo>
                    <a:lnTo>
                      <a:pt x="743" y="956"/>
                    </a:lnTo>
                    <a:lnTo>
                      <a:pt x="747" y="923"/>
                    </a:lnTo>
                    <a:lnTo>
                      <a:pt x="745" y="892"/>
                    </a:lnTo>
                    <a:lnTo>
                      <a:pt x="734" y="863"/>
                    </a:lnTo>
                    <a:lnTo>
                      <a:pt x="712" y="838"/>
                    </a:lnTo>
                    <a:lnTo>
                      <a:pt x="683" y="817"/>
                    </a:lnTo>
                    <a:lnTo>
                      <a:pt x="647" y="797"/>
                    </a:lnTo>
                    <a:lnTo>
                      <a:pt x="598" y="782"/>
                    </a:lnTo>
                    <a:lnTo>
                      <a:pt x="558" y="768"/>
                    </a:lnTo>
                    <a:lnTo>
                      <a:pt x="527" y="755"/>
                    </a:lnTo>
                    <a:lnTo>
                      <a:pt x="506" y="743"/>
                    </a:lnTo>
                    <a:lnTo>
                      <a:pt x="494" y="730"/>
                    </a:lnTo>
                    <a:lnTo>
                      <a:pt x="490" y="716"/>
                    </a:lnTo>
                    <a:lnTo>
                      <a:pt x="492" y="705"/>
                    </a:lnTo>
                    <a:lnTo>
                      <a:pt x="500" y="693"/>
                    </a:lnTo>
                    <a:lnTo>
                      <a:pt x="515" y="683"/>
                    </a:lnTo>
                    <a:lnTo>
                      <a:pt x="537" y="676"/>
                    </a:lnTo>
                    <a:lnTo>
                      <a:pt x="568" y="674"/>
                    </a:lnTo>
                    <a:lnTo>
                      <a:pt x="612" y="678"/>
                    </a:lnTo>
                    <a:lnTo>
                      <a:pt x="649" y="683"/>
                    </a:lnTo>
                    <a:lnTo>
                      <a:pt x="676" y="693"/>
                    </a:lnTo>
                    <a:lnTo>
                      <a:pt x="697" y="699"/>
                    </a:lnTo>
                    <a:lnTo>
                      <a:pt x="722" y="614"/>
                    </a:lnTo>
                    <a:lnTo>
                      <a:pt x="699" y="606"/>
                    </a:lnTo>
                    <a:lnTo>
                      <a:pt x="670" y="598"/>
                    </a:lnTo>
                    <a:lnTo>
                      <a:pt x="635" y="593"/>
                    </a:lnTo>
                    <a:lnTo>
                      <a:pt x="593" y="589"/>
                    </a:lnTo>
                    <a:lnTo>
                      <a:pt x="593" y="523"/>
                    </a:lnTo>
                    <a:lnTo>
                      <a:pt x="504" y="523"/>
                    </a:lnTo>
                    <a:close/>
                    <a:moveTo>
                      <a:pt x="158" y="0"/>
                    </a:moveTo>
                    <a:lnTo>
                      <a:pt x="170" y="2"/>
                    </a:lnTo>
                    <a:lnTo>
                      <a:pt x="187" y="10"/>
                    </a:lnTo>
                    <a:lnTo>
                      <a:pt x="210" y="21"/>
                    </a:lnTo>
                    <a:lnTo>
                      <a:pt x="236" y="38"/>
                    </a:lnTo>
                    <a:lnTo>
                      <a:pt x="266" y="56"/>
                    </a:lnTo>
                    <a:lnTo>
                      <a:pt x="301" y="77"/>
                    </a:lnTo>
                    <a:lnTo>
                      <a:pt x="338" y="96"/>
                    </a:lnTo>
                    <a:lnTo>
                      <a:pt x="376" y="118"/>
                    </a:lnTo>
                    <a:lnTo>
                      <a:pt x="417" y="137"/>
                    </a:lnTo>
                    <a:lnTo>
                      <a:pt x="460" y="152"/>
                    </a:lnTo>
                    <a:lnTo>
                      <a:pt x="504" y="166"/>
                    </a:lnTo>
                    <a:lnTo>
                      <a:pt x="546" y="176"/>
                    </a:lnTo>
                    <a:lnTo>
                      <a:pt x="591" y="179"/>
                    </a:lnTo>
                    <a:lnTo>
                      <a:pt x="633" y="178"/>
                    </a:lnTo>
                    <a:lnTo>
                      <a:pt x="674" y="166"/>
                    </a:lnTo>
                    <a:lnTo>
                      <a:pt x="712" y="149"/>
                    </a:lnTo>
                    <a:lnTo>
                      <a:pt x="751" y="122"/>
                    </a:lnTo>
                    <a:lnTo>
                      <a:pt x="788" y="89"/>
                    </a:lnTo>
                    <a:lnTo>
                      <a:pt x="820" y="64"/>
                    </a:lnTo>
                    <a:lnTo>
                      <a:pt x="848" y="44"/>
                    </a:lnTo>
                    <a:lnTo>
                      <a:pt x="869" y="33"/>
                    </a:lnTo>
                    <a:lnTo>
                      <a:pt x="888" y="25"/>
                    </a:lnTo>
                    <a:lnTo>
                      <a:pt x="902" y="21"/>
                    </a:lnTo>
                    <a:lnTo>
                      <a:pt x="913" y="23"/>
                    </a:lnTo>
                    <a:lnTo>
                      <a:pt x="919" y="27"/>
                    </a:lnTo>
                    <a:lnTo>
                      <a:pt x="925" y="35"/>
                    </a:lnTo>
                    <a:lnTo>
                      <a:pt x="927" y="44"/>
                    </a:lnTo>
                    <a:lnTo>
                      <a:pt x="927" y="54"/>
                    </a:lnTo>
                    <a:lnTo>
                      <a:pt x="927" y="66"/>
                    </a:lnTo>
                    <a:lnTo>
                      <a:pt x="923" y="77"/>
                    </a:lnTo>
                    <a:lnTo>
                      <a:pt x="919" y="87"/>
                    </a:lnTo>
                    <a:lnTo>
                      <a:pt x="915" y="96"/>
                    </a:lnTo>
                    <a:lnTo>
                      <a:pt x="911" y="102"/>
                    </a:lnTo>
                    <a:lnTo>
                      <a:pt x="905" y="110"/>
                    </a:lnTo>
                    <a:lnTo>
                      <a:pt x="898" y="123"/>
                    </a:lnTo>
                    <a:lnTo>
                      <a:pt x="886" y="141"/>
                    </a:lnTo>
                    <a:lnTo>
                      <a:pt x="871" y="162"/>
                    </a:lnTo>
                    <a:lnTo>
                      <a:pt x="855" y="185"/>
                    </a:lnTo>
                    <a:lnTo>
                      <a:pt x="838" y="208"/>
                    </a:lnTo>
                    <a:lnTo>
                      <a:pt x="820" y="234"/>
                    </a:lnTo>
                    <a:lnTo>
                      <a:pt x="805" y="255"/>
                    </a:lnTo>
                    <a:lnTo>
                      <a:pt x="792" y="276"/>
                    </a:lnTo>
                    <a:lnTo>
                      <a:pt x="782" y="291"/>
                    </a:lnTo>
                    <a:lnTo>
                      <a:pt x="774" y="301"/>
                    </a:lnTo>
                    <a:lnTo>
                      <a:pt x="772" y="305"/>
                    </a:lnTo>
                    <a:lnTo>
                      <a:pt x="737" y="349"/>
                    </a:lnTo>
                    <a:lnTo>
                      <a:pt x="801" y="382"/>
                    </a:lnTo>
                    <a:lnTo>
                      <a:pt x="859" y="421"/>
                    </a:lnTo>
                    <a:lnTo>
                      <a:pt x="911" y="467"/>
                    </a:lnTo>
                    <a:lnTo>
                      <a:pt x="958" y="519"/>
                    </a:lnTo>
                    <a:lnTo>
                      <a:pt x="996" y="579"/>
                    </a:lnTo>
                    <a:lnTo>
                      <a:pt x="1029" y="643"/>
                    </a:lnTo>
                    <a:lnTo>
                      <a:pt x="1052" y="710"/>
                    </a:lnTo>
                    <a:lnTo>
                      <a:pt x="1068" y="784"/>
                    </a:lnTo>
                    <a:lnTo>
                      <a:pt x="1071" y="859"/>
                    </a:lnTo>
                    <a:lnTo>
                      <a:pt x="1066" y="940"/>
                    </a:lnTo>
                    <a:lnTo>
                      <a:pt x="1048" y="1017"/>
                    </a:lnTo>
                    <a:lnTo>
                      <a:pt x="1021" y="1089"/>
                    </a:lnTo>
                    <a:lnTo>
                      <a:pt x="985" y="1156"/>
                    </a:lnTo>
                    <a:lnTo>
                      <a:pt x="940" y="1218"/>
                    </a:lnTo>
                    <a:lnTo>
                      <a:pt x="888" y="1272"/>
                    </a:lnTo>
                    <a:lnTo>
                      <a:pt x="828" y="1319"/>
                    </a:lnTo>
                    <a:lnTo>
                      <a:pt x="763" y="1355"/>
                    </a:lnTo>
                    <a:lnTo>
                      <a:pt x="691" y="1384"/>
                    </a:lnTo>
                    <a:lnTo>
                      <a:pt x="616" y="1402"/>
                    </a:lnTo>
                    <a:lnTo>
                      <a:pt x="537" y="1408"/>
                    </a:lnTo>
                    <a:lnTo>
                      <a:pt x="458" y="1402"/>
                    </a:lnTo>
                    <a:lnTo>
                      <a:pt x="380" y="1384"/>
                    </a:lnTo>
                    <a:lnTo>
                      <a:pt x="311" y="1355"/>
                    </a:lnTo>
                    <a:lnTo>
                      <a:pt x="243" y="1319"/>
                    </a:lnTo>
                    <a:lnTo>
                      <a:pt x="185" y="1272"/>
                    </a:lnTo>
                    <a:lnTo>
                      <a:pt x="131" y="1218"/>
                    </a:lnTo>
                    <a:lnTo>
                      <a:pt x="87" y="1156"/>
                    </a:lnTo>
                    <a:lnTo>
                      <a:pt x="50" y="1089"/>
                    </a:lnTo>
                    <a:lnTo>
                      <a:pt x="23" y="1017"/>
                    </a:lnTo>
                    <a:lnTo>
                      <a:pt x="6" y="940"/>
                    </a:lnTo>
                    <a:lnTo>
                      <a:pt x="0" y="859"/>
                    </a:lnTo>
                    <a:lnTo>
                      <a:pt x="6" y="776"/>
                    </a:lnTo>
                    <a:lnTo>
                      <a:pt x="23" y="699"/>
                    </a:lnTo>
                    <a:lnTo>
                      <a:pt x="50" y="625"/>
                    </a:lnTo>
                    <a:lnTo>
                      <a:pt x="89" y="556"/>
                    </a:lnTo>
                    <a:lnTo>
                      <a:pt x="133" y="496"/>
                    </a:lnTo>
                    <a:lnTo>
                      <a:pt x="187" y="442"/>
                    </a:lnTo>
                    <a:lnTo>
                      <a:pt x="249" y="396"/>
                    </a:lnTo>
                    <a:lnTo>
                      <a:pt x="317" y="359"/>
                    </a:lnTo>
                    <a:lnTo>
                      <a:pt x="388" y="330"/>
                    </a:lnTo>
                    <a:lnTo>
                      <a:pt x="365" y="305"/>
                    </a:lnTo>
                    <a:lnTo>
                      <a:pt x="361" y="301"/>
                    </a:lnTo>
                    <a:lnTo>
                      <a:pt x="351" y="291"/>
                    </a:lnTo>
                    <a:lnTo>
                      <a:pt x="338" y="274"/>
                    </a:lnTo>
                    <a:lnTo>
                      <a:pt x="321" y="253"/>
                    </a:lnTo>
                    <a:lnTo>
                      <a:pt x="299" y="228"/>
                    </a:lnTo>
                    <a:lnTo>
                      <a:pt x="276" y="201"/>
                    </a:lnTo>
                    <a:lnTo>
                      <a:pt x="253" y="172"/>
                    </a:lnTo>
                    <a:lnTo>
                      <a:pt x="230" y="143"/>
                    </a:lnTo>
                    <a:lnTo>
                      <a:pt x="209" y="112"/>
                    </a:lnTo>
                    <a:lnTo>
                      <a:pt x="189" y="85"/>
                    </a:lnTo>
                    <a:lnTo>
                      <a:pt x="172" y="58"/>
                    </a:lnTo>
                    <a:lnTo>
                      <a:pt x="160" y="35"/>
                    </a:lnTo>
                    <a:lnTo>
                      <a:pt x="155" y="17"/>
                    </a:lnTo>
                    <a:lnTo>
                      <a:pt x="153" y="4"/>
                    </a:lnTo>
                    <a:lnTo>
                      <a:pt x="1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67"/>
              <p:cNvSpPr>
                <a:spLocks noEditPoints="1"/>
              </p:cNvSpPr>
              <p:nvPr/>
            </p:nvSpPr>
            <p:spPr bwMode="auto">
              <a:xfrm>
                <a:off x="6648" y="2611"/>
                <a:ext cx="588" cy="588"/>
              </a:xfrm>
              <a:custGeom>
                <a:avLst/>
                <a:gdLst>
                  <a:gd name="T0" fmla="*/ 513 w 1175"/>
                  <a:gd name="T1" fmla="*/ 135 h 1176"/>
                  <a:gd name="T2" fmla="*/ 378 w 1175"/>
                  <a:gd name="T3" fmla="*/ 179 h 1176"/>
                  <a:gd name="T4" fmla="*/ 264 w 1175"/>
                  <a:gd name="T5" fmla="*/ 262 h 1176"/>
                  <a:gd name="T6" fmla="*/ 181 w 1175"/>
                  <a:gd name="T7" fmla="*/ 376 h 1176"/>
                  <a:gd name="T8" fmla="*/ 135 w 1175"/>
                  <a:gd name="T9" fmla="*/ 513 h 1176"/>
                  <a:gd name="T10" fmla="*/ 135 w 1175"/>
                  <a:gd name="T11" fmla="*/ 662 h 1176"/>
                  <a:gd name="T12" fmla="*/ 181 w 1175"/>
                  <a:gd name="T13" fmla="*/ 797 h 1176"/>
                  <a:gd name="T14" fmla="*/ 264 w 1175"/>
                  <a:gd name="T15" fmla="*/ 911 h 1176"/>
                  <a:gd name="T16" fmla="*/ 378 w 1175"/>
                  <a:gd name="T17" fmla="*/ 994 h 1176"/>
                  <a:gd name="T18" fmla="*/ 513 w 1175"/>
                  <a:gd name="T19" fmla="*/ 1040 h 1176"/>
                  <a:gd name="T20" fmla="*/ 662 w 1175"/>
                  <a:gd name="T21" fmla="*/ 1040 h 1176"/>
                  <a:gd name="T22" fmla="*/ 799 w 1175"/>
                  <a:gd name="T23" fmla="*/ 994 h 1176"/>
                  <a:gd name="T24" fmla="*/ 913 w 1175"/>
                  <a:gd name="T25" fmla="*/ 911 h 1176"/>
                  <a:gd name="T26" fmla="*/ 996 w 1175"/>
                  <a:gd name="T27" fmla="*/ 797 h 1176"/>
                  <a:gd name="T28" fmla="*/ 1040 w 1175"/>
                  <a:gd name="T29" fmla="*/ 662 h 1176"/>
                  <a:gd name="T30" fmla="*/ 1040 w 1175"/>
                  <a:gd name="T31" fmla="*/ 513 h 1176"/>
                  <a:gd name="T32" fmla="*/ 996 w 1175"/>
                  <a:gd name="T33" fmla="*/ 376 h 1176"/>
                  <a:gd name="T34" fmla="*/ 913 w 1175"/>
                  <a:gd name="T35" fmla="*/ 262 h 1176"/>
                  <a:gd name="T36" fmla="*/ 799 w 1175"/>
                  <a:gd name="T37" fmla="*/ 179 h 1176"/>
                  <a:gd name="T38" fmla="*/ 662 w 1175"/>
                  <a:gd name="T39" fmla="*/ 135 h 1176"/>
                  <a:gd name="T40" fmla="*/ 588 w 1175"/>
                  <a:gd name="T41" fmla="*/ 0 h 1176"/>
                  <a:gd name="T42" fmla="*/ 745 w 1175"/>
                  <a:gd name="T43" fmla="*/ 21 h 1176"/>
                  <a:gd name="T44" fmla="*/ 884 w 1175"/>
                  <a:gd name="T45" fmla="*/ 79 h 1176"/>
                  <a:gd name="T46" fmla="*/ 1003 w 1175"/>
                  <a:gd name="T47" fmla="*/ 171 h 1176"/>
                  <a:gd name="T48" fmla="*/ 1096 w 1175"/>
                  <a:gd name="T49" fmla="*/ 291 h 1176"/>
                  <a:gd name="T50" fmla="*/ 1154 w 1175"/>
                  <a:gd name="T51" fmla="*/ 430 h 1176"/>
                  <a:gd name="T52" fmla="*/ 1175 w 1175"/>
                  <a:gd name="T53" fmla="*/ 587 h 1176"/>
                  <a:gd name="T54" fmla="*/ 1154 w 1175"/>
                  <a:gd name="T55" fmla="*/ 743 h 1176"/>
                  <a:gd name="T56" fmla="*/ 1096 w 1175"/>
                  <a:gd name="T57" fmla="*/ 884 h 1176"/>
                  <a:gd name="T58" fmla="*/ 1003 w 1175"/>
                  <a:gd name="T59" fmla="*/ 1004 h 1176"/>
                  <a:gd name="T60" fmla="*/ 884 w 1175"/>
                  <a:gd name="T61" fmla="*/ 1094 h 1176"/>
                  <a:gd name="T62" fmla="*/ 745 w 1175"/>
                  <a:gd name="T63" fmla="*/ 1154 h 1176"/>
                  <a:gd name="T64" fmla="*/ 588 w 1175"/>
                  <a:gd name="T65" fmla="*/ 1176 h 1176"/>
                  <a:gd name="T66" fmla="*/ 432 w 1175"/>
                  <a:gd name="T67" fmla="*/ 1154 h 1176"/>
                  <a:gd name="T68" fmla="*/ 291 w 1175"/>
                  <a:gd name="T69" fmla="*/ 1094 h 1176"/>
                  <a:gd name="T70" fmla="*/ 171 w 1175"/>
                  <a:gd name="T71" fmla="*/ 1004 h 1176"/>
                  <a:gd name="T72" fmla="*/ 81 w 1175"/>
                  <a:gd name="T73" fmla="*/ 884 h 1176"/>
                  <a:gd name="T74" fmla="*/ 21 w 1175"/>
                  <a:gd name="T75" fmla="*/ 743 h 1176"/>
                  <a:gd name="T76" fmla="*/ 0 w 1175"/>
                  <a:gd name="T77" fmla="*/ 587 h 1176"/>
                  <a:gd name="T78" fmla="*/ 21 w 1175"/>
                  <a:gd name="T79" fmla="*/ 430 h 1176"/>
                  <a:gd name="T80" fmla="*/ 81 w 1175"/>
                  <a:gd name="T81" fmla="*/ 291 h 1176"/>
                  <a:gd name="T82" fmla="*/ 171 w 1175"/>
                  <a:gd name="T83" fmla="*/ 171 h 1176"/>
                  <a:gd name="T84" fmla="*/ 291 w 1175"/>
                  <a:gd name="T85" fmla="*/ 79 h 1176"/>
                  <a:gd name="T86" fmla="*/ 432 w 1175"/>
                  <a:gd name="T87" fmla="*/ 21 h 1176"/>
                  <a:gd name="T88" fmla="*/ 588 w 1175"/>
                  <a:gd name="T89" fmla="*/ 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1176">
                    <a:moveTo>
                      <a:pt x="588" y="129"/>
                    </a:moveTo>
                    <a:lnTo>
                      <a:pt x="513" y="135"/>
                    </a:lnTo>
                    <a:lnTo>
                      <a:pt x="444" y="152"/>
                    </a:lnTo>
                    <a:lnTo>
                      <a:pt x="378" y="179"/>
                    </a:lnTo>
                    <a:lnTo>
                      <a:pt x="316" y="218"/>
                    </a:lnTo>
                    <a:lnTo>
                      <a:pt x="264" y="262"/>
                    </a:lnTo>
                    <a:lnTo>
                      <a:pt x="218" y="316"/>
                    </a:lnTo>
                    <a:lnTo>
                      <a:pt x="181" y="376"/>
                    </a:lnTo>
                    <a:lnTo>
                      <a:pt x="152" y="442"/>
                    </a:lnTo>
                    <a:lnTo>
                      <a:pt x="135" y="513"/>
                    </a:lnTo>
                    <a:lnTo>
                      <a:pt x="129" y="587"/>
                    </a:lnTo>
                    <a:lnTo>
                      <a:pt x="135" y="662"/>
                    </a:lnTo>
                    <a:lnTo>
                      <a:pt x="152" y="731"/>
                    </a:lnTo>
                    <a:lnTo>
                      <a:pt x="181" y="797"/>
                    </a:lnTo>
                    <a:lnTo>
                      <a:pt x="218" y="857"/>
                    </a:lnTo>
                    <a:lnTo>
                      <a:pt x="264" y="911"/>
                    </a:lnTo>
                    <a:lnTo>
                      <a:pt x="316" y="957"/>
                    </a:lnTo>
                    <a:lnTo>
                      <a:pt x="378" y="994"/>
                    </a:lnTo>
                    <a:lnTo>
                      <a:pt x="444" y="1023"/>
                    </a:lnTo>
                    <a:lnTo>
                      <a:pt x="513" y="1040"/>
                    </a:lnTo>
                    <a:lnTo>
                      <a:pt x="588" y="1046"/>
                    </a:lnTo>
                    <a:lnTo>
                      <a:pt x="662" y="1040"/>
                    </a:lnTo>
                    <a:lnTo>
                      <a:pt x="733" y="1023"/>
                    </a:lnTo>
                    <a:lnTo>
                      <a:pt x="799" y="994"/>
                    </a:lnTo>
                    <a:lnTo>
                      <a:pt x="859" y="957"/>
                    </a:lnTo>
                    <a:lnTo>
                      <a:pt x="913" y="911"/>
                    </a:lnTo>
                    <a:lnTo>
                      <a:pt x="957" y="857"/>
                    </a:lnTo>
                    <a:lnTo>
                      <a:pt x="996" y="797"/>
                    </a:lnTo>
                    <a:lnTo>
                      <a:pt x="1023" y="731"/>
                    </a:lnTo>
                    <a:lnTo>
                      <a:pt x="1040" y="662"/>
                    </a:lnTo>
                    <a:lnTo>
                      <a:pt x="1046" y="587"/>
                    </a:lnTo>
                    <a:lnTo>
                      <a:pt x="1040" y="513"/>
                    </a:lnTo>
                    <a:lnTo>
                      <a:pt x="1023" y="442"/>
                    </a:lnTo>
                    <a:lnTo>
                      <a:pt x="996" y="376"/>
                    </a:lnTo>
                    <a:lnTo>
                      <a:pt x="957" y="316"/>
                    </a:lnTo>
                    <a:lnTo>
                      <a:pt x="913" y="262"/>
                    </a:lnTo>
                    <a:lnTo>
                      <a:pt x="859" y="218"/>
                    </a:lnTo>
                    <a:lnTo>
                      <a:pt x="799" y="179"/>
                    </a:lnTo>
                    <a:lnTo>
                      <a:pt x="733" y="152"/>
                    </a:lnTo>
                    <a:lnTo>
                      <a:pt x="662" y="135"/>
                    </a:lnTo>
                    <a:lnTo>
                      <a:pt x="588" y="129"/>
                    </a:lnTo>
                    <a:close/>
                    <a:moveTo>
                      <a:pt x="588" y="0"/>
                    </a:moveTo>
                    <a:lnTo>
                      <a:pt x="668" y="5"/>
                    </a:lnTo>
                    <a:lnTo>
                      <a:pt x="745" y="21"/>
                    </a:lnTo>
                    <a:lnTo>
                      <a:pt x="816" y="46"/>
                    </a:lnTo>
                    <a:lnTo>
                      <a:pt x="884" y="79"/>
                    </a:lnTo>
                    <a:lnTo>
                      <a:pt x="947" y="121"/>
                    </a:lnTo>
                    <a:lnTo>
                      <a:pt x="1003" y="171"/>
                    </a:lnTo>
                    <a:lnTo>
                      <a:pt x="1054" y="227"/>
                    </a:lnTo>
                    <a:lnTo>
                      <a:pt x="1096" y="291"/>
                    </a:lnTo>
                    <a:lnTo>
                      <a:pt x="1129" y="359"/>
                    </a:lnTo>
                    <a:lnTo>
                      <a:pt x="1154" y="430"/>
                    </a:lnTo>
                    <a:lnTo>
                      <a:pt x="1169" y="507"/>
                    </a:lnTo>
                    <a:lnTo>
                      <a:pt x="1175" y="587"/>
                    </a:lnTo>
                    <a:lnTo>
                      <a:pt x="1169" y="668"/>
                    </a:lnTo>
                    <a:lnTo>
                      <a:pt x="1154" y="743"/>
                    </a:lnTo>
                    <a:lnTo>
                      <a:pt x="1129" y="816"/>
                    </a:lnTo>
                    <a:lnTo>
                      <a:pt x="1096" y="884"/>
                    </a:lnTo>
                    <a:lnTo>
                      <a:pt x="1054" y="946"/>
                    </a:lnTo>
                    <a:lnTo>
                      <a:pt x="1003" y="1004"/>
                    </a:lnTo>
                    <a:lnTo>
                      <a:pt x="947" y="1052"/>
                    </a:lnTo>
                    <a:lnTo>
                      <a:pt x="884" y="1094"/>
                    </a:lnTo>
                    <a:lnTo>
                      <a:pt x="816" y="1129"/>
                    </a:lnTo>
                    <a:lnTo>
                      <a:pt x="745" y="1154"/>
                    </a:lnTo>
                    <a:lnTo>
                      <a:pt x="668" y="1170"/>
                    </a:lnTo>
                    <a:lnTo>
                      <a:pt x="588" y="1176"/>
                    </a:lnTo>
                    <a:lnTo>
                      <a:pt x="507" y="1170"/>
                    </a:lnTo>
                    <a:lnTo>
                      <a:pt x="432" y="1154"/>
                    </a:lnTo>
                    <a:lnTo>
                      <a:pt x="359" y="1129"/>
                    </a:lnTo>
                    <a:lnTo>
                      <a:pt x="291" y="1094"/>
                    </a:lnTo>
                    <a:lnTo>
                      <a:pt x="229" y="1052"/>
                    </a:lnTo>
                    <a:lnTo>
                      <a:pt x="171" y="1004"/>
                    </a:lnTo>
                    <a:lnTo>
                      <a:pt x="123" y="946"/>
                    </a:lnTo>
                    <a:lnTo>
                      <a:pt x="81" y="884"/>
                    </a:lnTo>
                    <a:lnTo>
                      <a:pt x="46" y="816"/>
                    </a:lnTo>
                    <a:lnTo>
                      <a:pt x="21" y="743"/>
                    </a:lnTo>
                    <a:lnTo>
                      <a:pt x="5" y="668"/>
                    </a:lnTo>
                    <a:lnTo>
                      <a:pt x="0" y="587"/>
                    </a:lnTo>
                    <a:lnTo>
                      <a:pt x="5" y="507"/>
                    </a:lnTo>
                    <a:lnTo>
                      <a:pt x="21" y="430"/>
                    </a:lnTo>
                    <a:lnTo>
                      <a:pt x="46" y="359"/>
                    </a:lnTo>
                    <a:lnTo>
                      <a:pt x="81" y="291"/>
                    </a:lnTo>
                    <a:lnTo>
                      <a:pt x="123" y="227"/>
                    </a:lnTo>
                    <a:lnTo>
                      <a:pt x="171" y="171"/>
                    </a:lnTo>
                    <a:lnTo>
                      <a:pt x="229" y="121"/>
                    </a:lnTo>
                    <a:lnTo>
                      <a:pt x="291" y="79"/>
                    </a:lnTo>
                    <a:lnTo>
                      <a:pt x="359" y="46"/>
                    </a:lnTo>
                    <a:lnTo>
                      <a:pt x="432" y="21"/>
                    </a:lnTo>
                    <a:lnTo>
                      <a:pt x="507" y="5"/>
                    </a:lnTo>
                    <a:lnTo>
                      <a:pt x="5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68"/>
              <p:cNvSpPr>
                <a:spLocks/>
              </p:cNvSpPr>
              <p:nvPr/>
            </p:nvSpPr>
            <p:spPr bwMode="auto">
              <a:xfrm>
                <a:off x="6750" y="2806"/>
                <a:ext cx="384" cy="148"/>
              </a:xfrm>
              <a:custGeom>
                <a:avLst/>
                <a:gdLst>
                  <a:gd name="T0" fmla="*/ 713 w 769"/>
                  <a:gd name="T1" fmla="*/ 0 h 295"/>
                  <a:gd name="T2" fmla="*/ 732 w 769"/>
                  <a:gd name="T3" fmla="*/ 5 h 295"/>
                  <a:gd name="T4" fmla="*/ 749 w 769"/>
                  <a:gd name="T5" fmla="*/ 17 h 295"/>
                  <a:gd name="T6" fmla="*/ 761 w 769"/>
                  <a:gd name="T7" fmla="*/ 34 h 295"/>
                  <a:gd name="T8" fmla="*/ 769 w 769"/>
                  <a:gd name="T9" fmla="*/ 54 h 295"/>
                  <a:gd name="T10" fmla="*/ 769 w 769"/>
                  <a:gd name="T11" fmla="*/ 73 h 295"/>
                  <a:gd name="T12" fmla="*/ 763 w 769"/>
                  <a:gd name="T13" fmla="*/ 92 h 295"/>
                  <a:gd name="T14" fmla="*/ 751 w 769"/>
                  <a:gd name="T15" fmla="*/ 110 h 295"/>
                  <a:gd name="T16" fmla="*/ 736 w 769"/>
                  <a:gd name="T17" fmla="*/ 123 h 295"/>
                  <a:gd name="T18" fmla="*/ 433 w 769"/>
                  <a:gd name="T19" fmla="*/ 287 h 295"/>
                  <a:gd name="T20" fmla="*/ 417 w 769"/>
                  <a:gd name="T21" fmla="*/ 293 h 295"/>
                  <a:gd name="T22" fmla="*/ 402 w 769"/>
                  <a:gd name="T23" fmla="*/ 295 h 295"/>
                  <a:gd name="T24" fmla="*/ 392 w 769"/>
                  <a:gd name="T25" fmla="*/ 295 h 295"/>
                  <a:gd name="T26" fmla="*/ 383 w 769"/>
                  <a:gd name="T27" fmla="*/ 293 h 295"/>
                  <a:gd name="T28" fmla="*/ 373 w 769"/>
                  <a:gd name="T29" fmla="*/ 289 h 295"/>
                  <a:gd name="T30" fmla="*/ 37 w 769"/>
                  <a:gd name="T31" fmla="*/ 123 h 295"/>
                  <a:gd name="T32" fmla="*/ 20 w 769"/>
                  <a:gd name="T33" fmla="*/ 112 h 295"/>
                  <a:gd name="T34" fmla="*/ 8 w 769"/>
                  <a:gd name="T35" fmla="*/ 96 h 295"/>
                  <a:gd name="T36" fmla="*/ 0 w 769"/>
                  <a:gd name="T37" fmla="*/ 77 h 295"/>
                  <a:gd name="T38" fmla="*/ 0 w 769"/>
                  <a:gd name="T39" fmla="*/ 56 h 295"/>
                  <a:gd name="T40" fmla="*/ 6 w 769"/>
                  <a:gd name="T41" fmla="*/ 36 h 295"/>
                  <a:gd name="T42" fmla="*/ 18 w 769"/>
                  <a:gd name="T43" fmla="*/ 19 h 295"/>
                  <a:gd name="T44" fmla="*/ 35 w 769"/>
                  <a:gd name="T45" fmla="*/ 7 h 295"/>
                  <a:gd name="T46" fmla="*/ 54 w 769"/>
                  <a:gd name="T47" fmla="*/ 2 h 295"/>
                  <a:gd name="T48" fmla="*/ 74 w 769"/>
                  <a:gd name="T49" fmla="*/ 0 h 295"/>
                  <a:gd name="T50" fmla="*/ 95 w 769"/>
                  <a:gd name="T51" fmla="*/ 5 h 295"/>
                  <a:gd name="T52" fmla="*/ 400 w 769"/>
                  <a:gd name="T53" fmla="*/ 156 h 295"/>
                  <a:gd name="T54" fmla="*/ 672 w 769"/>
                  <a:gd name="T55" fmla="*/ 7 h 295"/>
                  <a:gd name="T56" fmla="*/ 693 w 769"/>
                  <a:gd name="T57" fmla="*/ 2 h 295"/>
                  <a:gd name="T58" fmla="*/ 713 w 769"/>
                  <a:gd name="T5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9" h="295">
                    <a:moveTo>
                      <a:pt x="713" y="0"/>
                    </a:moveTo>
                    <a:lnTo>
                      <a:pt x="732" y="5"/>
                    </a:lnTo>
                    <a:lnTo>
                      <a:pt x="749" y="17"/>
                    </a:lnTo>
                    <a:lnTo>
                      <a:pt x="761" y="34"/>
                    </a:lnTo>
                    <a:lnTo>
                      <a:pt x="769" y="54"/>
                    </a:lnTo>
                    <a:lnTo>
                      <a:pt x="769" y="73"/>
                    </a:lnTo>
                    <a:lnTo>
                      <a:pt x="763" y="92"/>
                    </a:lnTo>
                    <a:lnTo>
                      <a:pt x="751" y="110"/>
                    </a:lnTo>
                    <a:lnTo>
                      <a:pt x="736" y="123"/>
                    </a:lnTo>
                    <a:lnTo>
                      <a:pt x="433" y="287"/>
                    </a:lnTo>
                    <a:lnTo>
                      <a:pt x="417" y="293"/>
                    </a:lnTo>
                    <a:lnTo>
                      <a:pt x="402" y="295"/>
                    </a:lnTo>
                    <a:lnTo>
                      <a:pt x="392" y="295"/>
                    </a:lnTo>
                    <a:lnTo>
                      <a:pt x="383" y="293"/>
                    </a:lnTo>
                    <a:lnTo>
                      <a:pt x="373" y="289"/>
                    </a:lnTo>
                    <a:lnTo>
                      <a:pt x="37" y="123"/>
                    </a:lnTo>
                    <a:lnTo>
                      <a:pt x="20" y="112"/>
                    </a:lnTo>
                    <a:lnTo>
                      <a:pt x="8" y="96"/>
                    </a:lnTo>
                    <a:lnTo>
                      <a:pt x="0" y="77"/>
                    </a:lnTo>
                    <a:lnTo>
                      <a:pt x="0" y="56"/>
                    </a:lnTo>
                    <a:lnTo>
                      <a:pt x="6" y="36"/>
                    </a:lnTo>
                    <a:lnTo>
                      <a:pt x="18" y="19"/>
                    </a:lnTo>
                    <a:lnTo>
                      <a:pt x="35" y="7"/>
                    </a:lnTo>
                    <a:lnTo>
                      <a:pt x="54" y="2"/>
                    </a:lnTo>
                    <a:lnTo>
                      <a:pt x="74" y="0"/>
                    </a:lnTo>
                    <a:lnTo>
                      <a:pt x="95" y="5"/>
                    </a:lnTo>
                    <a:lnTo>
                      <a:pt x="400" y="156"/>
                    </a:lnTo>
                    <a:lnTo>
                      <a:pt x="672" y="7"/>
                    </a:lnTo>
                    <a:lnTo>
                      <a:pt x="693" y="2"/>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69"/>
              <p:cNvSpPr>
                <a:spLocks/>
              </p:cNvSpPr>
              <p:nvPr/>
            </p:nvSpPr>
            <p:spPr bwMode="auto">
              <a:xfrm>
                <a:off x="5822" y="2075"/>
                <a:ext cx="645" cy="657"/>
              </a:xfrm>
              <a:custGeom>
                <a:avLst/>
                <a:gdLst>
                  <a:gd name="T0" fmla="*/ 645 w 1290"/>
                  <a:gd name="T1" fmla="*/ 0 h 1315"/>
                  <a:gd name="T2" fmla="*/ 732 w 1290"/>
                  <a:gd name="T3" fmla="*/ 8 h 1315"/>
                  <a:gd name="T4" fmla="*/ 817 w 1290"/>
                  <a:gd name="T5" fmla="*/ 25 h 1315"/>
                  <a:gd name="T6" fmla="*/ 896 w 1290"/>
                  <a:gd name="T7" fmla="*/ 54 h 1315"/>
                  <a:gd name="T8" fmla="*/ 971 w 1290"/>
                  <a:gd name="T9" fmla="*/ 93 h 1315"/>
                  <a:gd name="T10" fmla="*/ 1039 w 1290"/>
                  <a:gd name="T11" fmla="*/ 141 h 1315"/>
                  <a:gd name="T12" fmla="*/ 1101 w 1290"/>
                  <a:gd name="T13" fmla="*/ 197 h 1315"/>
                  <a:gd name="T14" fmla="*/ 1155 w 1290"/>
                  <a:gd name="T15" fmla="*/ 259 h 1315"/>
                  <a:gd name="T16" fmla="*/ 1201 w 1290"/>
                  <a:gd name="T17" fmla="*/ 328 h 1315"/>
                  <a:gd name="T18" fmla="*/ 1240 w 1290"/>
                  <a:gd name="T19" fmla="*/ 403 h 1315"/>
                  <a:gd name="T20" fmla="*/ 1267 w 1290"/>
                  <a:gd name="T21" fmla="*/ 485 h 1315"/>
                  <a:gd name="T22" fmla="*/ 1284 w 1290"/>
                  <a:gd name="T23" fmla="*/ 570 h 1315"/>
                  <a:gd name="T24" fmla="*/ 1290 w 1290"/>
                  <a:gd name="T25" fmla="*/ 656 h 1315"/>
                  <a:gd name="T26" fmla="*/ 1284 w 1290"/>
                  <a:gd name="T27" fmla="*/ 745 h 1315"/>
                  <a:gd name="T28" fmla="*/ 1267 w 1290"/>
                  <a:gd name="T29" fmla="*/ 830 h 1315"/>
                  <a:gd name="T30" fmla="*/ 1240 w 1290"/>
                  <a:gd name="T31" fmla="*/ 909 h 1315"/>
                  <a:gd name="T32" fmla="*/ 1201 w 1290"/>
                  <a:gd name="T33" fmla="*/ 985 h 1315"/>
                  <a:gd name="T34" fmla="*/ 1155 w 1290"/>
                  <a:gd name="T35" fmla="*/ 1054 h 1315"/>
                  <a:gd name="T36" fmla="*/ 1101 w 1290"/>
                  <a:gd name="T37" fmla="*/ 1118 h 1315"/>
                  <a:gd name="T38" fmla="*/ 1039 w 1290"/>
                  <a:gd name="T39" fmla="*/ 1174 h 1315"/>
                  <a:gd name="T40" fmla="*/ 971 w 1290"/>
                  <a:gd name="T41" fmla="*/ 1220 h 1315"/>
                  <a:gd name="T42" fmla="*/ 896 w 1290"/>
                  <a:gd name="T43" fmla="*/ 1259 h 1315"/>
                  <a:gd name="T44" fmla="*/ 817 w 1290"/>
                  <a:gd name="T45" fmla="*/ 1288 h 1315"/>
                  <a:gd name="T46" fmla="*/ 732 w 1290"/>
                  <a:gd name="T47" fmla="*/ 1307 h 1315"/>
                  <a:gd name="T48" fmla="*/ 645 w 1290"/>
                  <a:gd name="T49" fmla="*/ 1315 h 1315"/>
                  <a:gd name="T50" fmla="*/ 556 w 1290"/>
                  <a:gd name="T51" fmla="*/ 1307 h 1315"/>
                  <a:gd name="T52" fmla="*/ 473 w 1290"/>
                  <a:gd name="T53" fmla="*/ 1288 h 1315"/>
                  <a:gd name="T54" fmla="*/ 394 w 1290"/>
                  <a:gd name="T55" fmla="*/ 1259 h 1315"/>
                  <a:gd name="T56" fmla="*/ 319 w 1290"/>
                  <a:gd name="T57" fmla="*/ 1220 h 1315"/>
                  <a:gd name="T58" fmla="*/ 251 w 1290"/>
                  <a:gd name="T59" fmla="*/ 1174 h 1315"/>
                  <a:gd name="T60" fmla="*/ 189 w 1290"/>
                  <a:gd name="T61" fmla="*/ 1118 h 1315"/>
                  <a:gd name="T62" fmla="*/ 133 w 1290"/>
                  <a:gd name="T63" fmla="*/ 1054 h 1315"/>
                  <a:gd name="T64" fmla="*/ 87 w 1290"/>
                  <a:gd name="T65" fmla="*/ 985 h 1315"/>
                  <a:gd name="T66" fmla="*/ 50 w 1290"/>
                  <a:gd name="T67" fmla="*/ 909 h 1315"/>
                  <a:gd name="T68" fmla="*/ 23 w 1290"/>
                  <a:gd name="T69" fmla="*/ 830 h 1315"/>
                  <a:gd name="T70" fmla="*/ 6 w 1290"/>
                  <a:gd name="T71" fmla="*/ 745 h 1315"/>
                  <a:gd name="T72" fmla="*/ 0 w 1290"/>
                  <a:gd name="T73" fmla="*/ 656 h 1315"/>
                  <a:gd name="T74" fmla="*/ 6 w 1290"/>
                  <a:gd name="T75" fmla="*/ 570 h 1315"/>
                  <a:gd name="T76" fmla="*/ 23 w 1290"/>
                  <a:gd name="T77" fmla="*/ 485 h 1315"/>
                  <a:gd name="T78" fmla="*/ 50 w 1290"/>
                  <a:gd name="T79" fmla="*/ 403 h 1315"/>
                  <a:gd name="T80" fmla="*/ 87 w 1290"/>
                  <a:gd name="T81" fmla="*/ 328 h 1315"/>
                  <a:gd name="T82" fmla="*/ 133 w 1290"/>
                  <a:gd name="T83" fmla="*/ 259 h 1315"/>
                  <a:gd name="T84" fmla="*/ 189 w 1290"/>
                  <a:gd name="T85" fmla="*/ 197 h 1315"/>
                  <a:gd name="T86" fmla="*/ 251 w 1290"/>
                  <a:gd name="T87" fmla="*/ 141 h 1315"/>
                  <a:gd name="T88" fmla="*/ 319 w 1290"/>
                  <a:gd name="T89" fmla="*/ 93 h 1315"/>
                  <a:gd name="T90" fmla="*/ 394 w 1290"/>
                  <a:gd name="T91" fmla="*/ 54 h 1315"/>
                  <a:gd name="T92" fmla="*/ 473 w 1290"/>
                  <a:gd name="T93" fmla="*/ 25 h 1315"/>
                  <a:gd name="T94" fmla="*/ 556 w 1290"/>
                  <a:gd name="T95" fmla="*/ 8 h 1315"/>
                  <a:gd name="T96" fmla="*/ 645 w 1290"/>
                  <a:gd name="T97"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0" h="1315">
                    <a:moveTo>
                      <a:pt x="645" y="0"/>
                    </a:moveTo>
                    <a:lnTo>
                      <a:pt x="732" y="8"/>
                    </a:lnTo>
                    <a:lnTo>
                      <a:pt x="817" y="25"/>
                    </a:lnTo>
                    <a:lnTo>
                      <a:pt x="896" y="54"/>
                    </a:lnTo>
                    <a:lnTo>
                      <a:pt x="971" y="93"/>
                    </a:lnTo>
                    <a:lnTo>
                      <a:pt x="1039" y="141"/>
                    </a:lnTo>
                    <a:lnTo>
                      <a:pt x="1101" y="197"/>
                    </a:lnTo>
                    <a:lnTo>
                      <a:pt x="1155" y="259"/>
                    </a:lnTo>
                    <a:lnTo>
                      <a:pt x="1201" y="328"/>
                    </a:lnTo>
                    <a:lnTo>
                      <a:pt x="1240" y="403"/>
                    </a:lnTo>
                    <a:lnTo>
                      <a:pt x="1267" y="485"/>
                    </a:lnTo>
                    <a:lnTo>
                      <a:pt x="1284" y="570"/>
                    </a:lnTo>
                    <a:lnTo>
                      <a:pt x="1290" y="656"/>
                    </a:lnTo>
                    <a:lnTo>
                      <a:pt x="1284" y="745"/>
                    </a:lnTo>
                    <a:lnTo>
                      <a:pt x="1267" y="830"/>
                    </a:lnTo>
                    <a:lnTo>
                      <a:pt x="1240" y="909"/>
                    </a:lnTo>
                    <a:lnTo>
                      <a:pt x="1201" y="985"/>
                    </a:lnTo>
                    <a:lnTo>
                      <a:pt x="1155" y="1054"/>
                    </a:lnTo>
                    <a:lnTo>
                      <a:pt x="1101" y="1118"/>
                    </a:lnTo>
                    <a:lnTo>
                      <a:pt x="1039" y="1174"/>
                    </a:lnTo>
                    <a:lnTo>
                      <a:pt x="971" y="1220"/>
                    </a:lnTo>
                    <a:lnTo>
                      <a:pt x="896" y="1259"/>
                    </a:lnTo>
                    <a:lnTo>
                      <a:pt x="817" y="1288"/>
                    </a:lnTo>
                    <a:lnTo>
                      <a:pt x="732" y="1307"/>
                    </a:lnTo>
                    <a:lnTo>
                      <a:pt x="645" y="1315"/>
                    </a:lnTo>
                    <a:lnTo>
                      <a:pt x="556" y="1307"/>
                    </a:lnTo>
                    <a:lnTo>
                      <a:pt x="473" y="1288"/>
                    </a:lnTo>
                    <a:lnTo>
                      <a:pt x="394" y="1259"/>
                    </a:lnTo>
                    <a:lnTo>
                      <a:pt x="319" y="1220"/>
                    </a:lnTo>
                    <a:lnTo>
                      <a:pt x="251" y="1174"/>
                    </a:lnTo>
                    <a:lnTo>
                      <a:pt x="189" y="1118"/>
                    </a:lnTo>
                    <a:lnTo>
                      <a:pt x="133" y="1054"/>
                    </a:lnTo>
                    <a:lnTo>
                      <a:pt x="87" y="985"/>
                    </a:lnTo>
                    <a:lnTo>
                      <a:pt x="50" y="909"/>
                    </a:lnTo>
                    <a:lnTo>
                      <a:pt x="23" y="830"/>
                    </a:lnTo>
                    <a:lnTo>
                      <a:pt x="6" y="745"/>
                    </a:lnTo>
                    <a:lnTo>
                      <a:pt x="0" y="656"/>
                    </a:lnTo>
                    <a:lnTo>
                      <a:pt x="6" y="570"/>
                    </a:lnTo>
                    <a:lnTo>
                      <a:pt x="23" y="485"/>
                    </a:lnTo>
                    <a:lnTo>
                      <a:pt x="50" y="403"/>
                    </a:lnTo>
                    <a:lnTo>
                      <a:pt x="87" y="328"/>
                    </a:lnTo>
                    <a:lnTo>
                      <a:pt x="133" y="259"/>
                    </a:lnTo>
                    <a:lnTo>
                      <a:pt x="189" y="197"/>
                    </a:lnTo>
                    <a:lnTo>
                      <a:pt x="251" y="141"/>
                    </a:lnTo>
                    <a:lnTo>
                      <a:pt x="319" y="93"/>
                    </a:lnTo>
                    <a:lnTo>
                      <a:pt x="394" y="54"/>
                    </a:lnTo>
                    <a:lnTo>
                      <a:pt x="473" y="25"/>
                    </a:lnTo>
                    <a:lnTo>
                      <a:pt x="556" y="8"/>
                    </a:lnTo>
                    <a:lnTo>
                      <a:pt x="6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70"/>
              <p:cNvSpPr>
                <a:spLocks/>
              </p:cNvSpPr>
              <p:nvPr/>
            </p:nvSpPr>
            <p:spPr bwMode="auto">
              <a:xfrm>
                <a:off x="5179" y="2751"/>
                <a:ext cx="1930" cy="2501"/>
              </a:xfrm>
              <a:custGeom>
                <a:avLst/>
                <a:gdLst>
                  <a:gd name="T0" fmla="*/ 1922 w 3858"/>
                  <a:gd name="T1" fmla="*/ 1467 h 5003"/>
                  <a:gd name="T2" fmla="*/ 2096 w 3858"/>
                  <a:gd name="T3" fmla="*/ 1251 h 5003"/>
                  <a:gd name="T4" fmla="*/ 2169 w 3858"/>
                  <a:gd name="T5" fmla="*/ 23 h 5003"/>
                  <a:gd name="T6" fmla="*/ 2494 w 3858"/>
                  <a:gd name="T7" fmla="*/ 247 h 5003"/>
                  <a:gd name="T8" fmla="*/ 2889 w 3858"/>
                  <a:gd name="T9" fmla="*/ 749 h 5003"/>
                  <a:gd name="T10" fmla="*/ 3055 w 3858"/>
                  <a:gd name="T11" fmla="*/ 996 h 5003"/>
                  <a:gd name="T12" fmla="*/ 3308 w 3858"/>
                  <a:gd name="T13" fmla="*/ 1040 h 5003"/>
                  <a:gd name="T14" fmla="*/ 3656 w 3858"/>
                  <a:gd name="T15" fmla="*/ 1052 h 5003"/>
                  <a:gd name="T16" fmla="*/ 3839 w 3858"/>
                  <a:gd name="T17" fmla="*/ 1203 h 5003"/>
                  <a:gd name="T18" fmla="*/ 3816 w 3858"/>
                  <a:gd name="T19" fmla="*/ 1444 h 5003"/>
                  <a:gd name="T20" fmla="*/ 3604 w 3858"/>
                  <a:gd name="T21" fmla="*/ 1556 h 5003"/>
                  <a:gd name="T22" fmla="*/ 3210 w 3858"/>
                  <a:gd name="T23" fmla="*/ 1546 h 5003"/>
                  <a:gd name="T24" fmla="*/ 2945 w 3858"/>
                  <a:gd name="T25" fmla="*/ 1519 h 5003"/>
                  <a:gd name="T26" fmla="*/ 2847 w 3858"/>
                  <a:gd name="T27" fmla="*/ 1492 h 5003"/>
                  <a:gd name="T28" fmla="*/ 2712 w 3858"/>
                  <a:gd name="T29" fmla="*/ 1384 h 5003"/>
                  <a:gd name="T30" fmla="*/ 2606 w 3858"/>
                  <a:gd name="T31" fmla="*/ 2044 h 5003"/>
                  <a:gd name="T32" fmla="*/ 2563 w 3858"/>
                  <a:gd name="T33" fmla="*/ 2226 h 5003"/>
                  <a:gd name="T34" fmla="*/ 2550 w 3858"/>
                  <a:gd name="T35" fmla="*/ 2324 h 5003"/>
                  <a:gd name="T36" fmla="*/ 2550 w 3858"/>
                  <a:gd name="T37" fmla="*/ 2666 h 5003"/>
                  <a:gd name="T38" fmla="*/ 2550 w 3858"/>
                  <a:gd name="T39" fmla="*/ 3189 h 5003"/>
                  <a:gd name="T40" fmla="*/ 2550 w 3858"/>
                  <a:gd name="T41" fmla="*/ 3774 h 5003"/>
                  <a:gd name="T42" fmla="*/ 2552 w 3858"/>
                  <a:gd name="T43" fmla="*/ 4298 h 5003"/>
                  <a:gd name="T44" fmla="*/ 2552 w 3858"/>
                  <a:gd name="T45" fmla="*/ 4636 h 5003"/>
                  <a:gd name="T46" fmla="*/ 2534 w 3858"/>
                  <a:gd name="T47" fmla="*/ 4804 h 5003"/>
                  <a:gd name="T48" fmla="*/ 2368 w 3858"/>
                  <a:gd name="T49" fmla="*/ 4983 h 5003"/>
                  <a:gd name="T50" fmla="*/ 2113 w 3858"/>
                  <a:gd name="T51" fmla="*/ 4960 h 5003"/>
                  <a:gd name="T52" fmla="*/ 1969 w 3858"/>
                  <a:gd name="T53" fmla="*/ 4755 h 5003"/>
                  <a:gd name="T54" fmla="*/ 1895 w 3858"/>
                  <a:gd name="T55" fmla="*/ 4699 h 5003"/>
                  <a:gd name="T56" fmla="*/ 1787 w 3858"/>
                  <a:gd name="T57" fmla="*/ 4931 h 5003"/>
                  <a:gd name="T58" fmla="*/ 1540 w 3858"/>
                  <a:gd name="T59" fmla="*/ 4997 h 5003"/>
                  <a:gd name="T60" fmla="*/ 1345 w 3858"/>
                  <a:gd name="T61" fmla="*/ 4852 h 5003"/>
                  <a:gd name="T62" fmla="*/ 1308 w 3858"/>
                  <a:gd name="T63" fmla="*/ 4670 h 5003"/>
                  <a:gd name="T64" fmla="*/ 1308 w 3858"/>
                  <a:gd name="T65" fmla="*/ 4383 h 5003"/>
                  <a:gd name="T66" fmla="*/ 1308 w 3858"/>
                  <a:gd name="T67" fmla="*/ 3888 h 5003"/>
                  <a:gd name="T68" fmla="*/ 1308 w 3858"/>
                  <a:gd name="T69" fmla="*/ 3307 h 5003"/>
                  <a:gd name="T70" fmla="*/ 1310 w 3858"/>
                  <a:gd name="T71" fmla="*/ 2761 h 5003"/>
                  <a:gd name="T72" fmla="*/ 1310 w 3858"/>
                  <a:gd name="T73" fmla="*/ 2373 h 5003"/>
                  <a:gd name="T74" fmla="*/ 1305 w 3858"/>
                  <a:gd name="T75" fmla="*/ 2245 h 5003"/>
                  <a:gd name="T76" fmla="*/ 1258 w 3858"/>
                  <a:gd name="T77" fmla="*/ 2087 h 5003"/>
                  <a:gd name="T78" fmla="*/ 1181 w 3858"/>
                  <a:gd name="T79" fmla="*/ 1345 h 5003"/>
                  <a:gd name="T80" fmla="*/ 1023 w 3858"/>
                  <a:gd name="T81" fmla="*/ 1486 h 5003"/>
                  <a:gd name="T82" fmla="*/ 944 w 3858"/>
                  <a:gd name="T83" fmla="*/ 1513 h 5003"/>
                  <a:gd name="T84" fmla="*/ 722 w 3858"/>
                  <a:gd name="T85" fmla="*/ 1542 h 5003"/>
                  <a:gd name="T86" fmla="*/ 256 w 3858"/>
                  <a:gd name="T87" fmla="*/ 1556 h 5003"/>
                  <a:gd name="T88" fmla="*/ 75 w 3858"/>
                  <a:gd name="T89" fmla="*/ 1483 h 5003"/>
                  <a:gd name="T90" fmla="*/ 5 w 3858"/>
                  <a:gd name="T91" fmla="*/ 1251 h 5003"/>
                  <a:gd name="T92" fmla="*/ 156 w 3858"/>
                  <a:gd name="T93" fmla="*/ 1065 h 5003"/>
                  <a:gd name="T94" fmla="*/ 478 w 3858"/>
                  <a:gd name="T95" fmla="*/ 1042 h 5003"/>
                  <a:gd name="T96" fmla="*/ 783 w 3858"/>
                  <a:gd name="T97" fmla="*/ 1025 h 5003"/>
                  <a:gd name="T98" fmla="*/ 901 w 3858"/>
                  <a:gd name="T99" fmla="*/ 851 h 5003"/>
                  <a:gd name="T100" fmla="*/ 1281 w 3858"/>
                  <a:gd name="T101" fmla="*/ 336 h 5003"/>
                  <a:gd name="T102" fmla="*/ 1621 w 3858"/>
                  <a:gd name="T103" fmla="*/ 54 h 5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58" h="5003">
                    <a:moveTo>
                      <a:pt x="1766" y="0"/>
                    </a:moveTo>
                    <a:lnTo>
                      <a:pt x="1924" y="166"/>
                    </a:lnTo>
                    <a:lnTo>
                      <a:pt x="1930" y="160"/>
                    </a:lnTo>
                    <a:lnTo>
                      <a:pt x="1764" y="1251"/>
                    </a:lnTo>
                    <a:lnTo>
                      <a:pt x="1922" y="1467"/>
                    </a:lnTo>
                    <a:lnTo>
                      <a:pt x="1926" y="1467"/>
                    </a:lnTo>
                    <a:lnTo>
                      <a:pt x="1930" y="1461"/>
                    </a:lnTo>
                    <a:lnTo>
                      <a:pt x="1934" y="1467"/>
                    </a:lnTo>
                    <a:lnTo>
                      <a:pt x="1938" y="1467"/>
                    </a:lnTo>
                    <a:lnTo>
                      <a:pt x="2096" y="1251"/>
                    </a:lnTo>
                    <a:lnTo>
                      <a:pt x="1930" y="160"/>
                    </a:lnTo>
                    <a:lnTo>
                      <a:pt x="1936" y="166"/>
                    </a:lnTo>
                    <a:lnTo>
                      <a:pt x="2094" y="0"/>
                    </a:lnTo>
                    <a:lnTo>
                      <a:pt x="2096" y="0"/>
                    </a:lnTo>
                    <a:lnTo>
                      <a:pt x="2169" y="23"/>
                    </a:lnTo>
                    <a:lnTo>
                      <a:pt x="2237" y="54"/>
                    </a:lnTo>
                    <a:lnTo>
                      <a:pt x="2303" y="92"/>
                    </a:lnTo>
                    <a:lnTo>
                      <a:pt x="2366" y="137"/>
                    </a:lnTo>
                    <a:lnTo>
                      <a:pt x="2430" y="189"/>
                    </a:lnTo>
                    <a:lnTo>
                      <a:pt x="2494" y="247"/>
                    </a:lnTo>
                    <a:lnTo>
                      <a:pt x="2579" y="336"/>
                    </a:lnTo>
                    <a:lnTo>
                      <a:pt x="2662" y="432"/>
                    </a:lnTo>
                    <a:lnTo>
                      <a:pt x="2741" y="536"/>
                    </a:lnTo>
                    <a:lnTo>
                      <a:pt x="2818" y="643"/>
                    </a:lnTo>
                    <a:lnTo>
                      <a:pt x="2889" y="749"/>
                    </a:lnTo>
                    <a:lnTo>
                      <a:pt x="2959" y="851"/>
                    </a:lnTo>
                    <a:lnTo>
                      <a:pt x="2982" y="888"/>
                    </a:lnTo>
                    <a:lnTo>
                      <a:pt x="3007" y="924"/>
                    </a:lnTo>
                    <a:lnTo>
                      <a:pt x="3032" y="961"/>
                    </a:lnTo>
                    <a:lnTo>
                      <a:pt x="3055" y="996"/>
                    </a:lnTo>
                    <a:lnTo>
                      <a:pt x="3077" y="1025"/>
                    </a:lnTo>
                    <a:lnTo>
                      <a:pt x="3121" y="1029"/>
                    </a:lnTo>
                    <a:lnTo>
                      <a:pt x="3177" y="1033"/>
                    </a:lnTo>
                    <a:lnTo>
                      <a:pt x="3239" y="1036"/>
                    </a:lnTo>
                    <a:lnTo>
                      <a:pt x="3308" y="1040"/>
                    </a:lnTo>
                    <a:lnTo>
                      <a:pt x="3382" y="1042"/>
                    </a:lnTo>
                    <a:lnTo>
                      <a:pt x="3457" y="1044"/>
                    </a:lnTo>
                    <a:lnTo>
                      <a:pt x="3532" y="1046"/>
                    </a:lnTo>
                    <a:lnTo>
                      <a:pt x="3604" y="1046"/>
                    </a:lnTo>
                    <a:lnTo>
                      <a:pt x="3656" y="1052"/>
                    </a:lnTo>
                    <a:lnTo>
                      <a:pt x="3704" y="1065"/>
                    </a:lnTo>
                    <a:lnTo>
                      <a:pt x="3747" y="1091"/>
                    </a:lnTo>
                    <a:lnTo>
                      <a:pt x="3785" y="1121"/>
                    </a:lnTo>
                    <a:lnTo>
                      <a:pt x="3816" y="1158"/>
                    </a:lnTo>
                    <a:lnTo>
                      <a:pt x="3839" y="1203"/>
                    </a:lnTo>
                    <a:lnTo>
                      <a:pt x="3855" y="1251"/>
                    </a:lnTo>
                    <a:lnTo>
                      <a:pt x="3858" y="1301"/>
                    </a:lnTo>
                    <a:lnTo>
                      <a:pt x="3855" y="1353"/>
                    </a:lnTo>
                    <a:lnTo>
                      <a:pt x="3839" y="1401"/>
                    </a:lnTo>
                    <a:lnTo>
                      <a:pt x="3816" y="1444"/>
                    </a:lnTo>
                    <a:lnTo>
                      <a:pt x="3785" y="1483"/>
                    </a:lnTo>
                    <a:lnTo>
                      <a:pt x="3747" y="1513"/>
                    </a:lnTo>
                    <a:lnTo>
                      <a:pt x="3704" y="1537"/>
                    </a:lnTo>
                    <a:lnTo>
                      <a:pt x="3656" y="1552"/>
                    </a:lnTo>
                    <a:lnTo>
                      <a:pt x="3604" y="1556"/>
                    </a:lnTo>
                    <a:lnTo>
                      <a:pt x="3604" y="1556"/>
                    </a:lnTo>
                    <a:lnTo>
                      <a:pt x="3486" y="1556"/>
                    </a:lnTo>
                    <a:lnTo>
                      <a:pt x="3382" y="1554"/>
                    </a:lnTo>
                    <a:lnTo>
                      <a:pt x="3289" y="1550"/>
                    </a:lnTo>
                    <a:lnTo>
                      <a:pt x="3210" y="1546"/>
                    </a:lnTo>
                    <a:lnTo>
                      <a:pt x="3138" y="1542"/>
                    </a:lnTo>
                    <a:lnTo>
                      <a:pt x="3079" y="1537"/>
                    </a:lnTo>
                    <a:lnTo>
                      <a:pt x="3026" y="1531"/>
                    </a:lnTo>
                    <a:lnTo>
                      <a:pt x="2982" y="1525"/>
                    </a:lnTo>
                    <a:lnTo>
                      <a:pt x="2945" y="1519"/>
                    </a:lnTo>
                    <a:lnTo>
                      <a:pt x="2916" y="1513"/>
                    </a:lnTo>
                    <a:lnTo>
                      <a:pt x="2891" y="1508"/>
                    </a:lnTo>
                    <a:lnTo>
                      <a:pt x="2872" y="1502"/>
                    </a:lnTo>
                    <a:lnTo>
                      <a:pt x="2859" y="1496"/>
                    </a:lnTo>
                    <a:lnTo>
                      <a:pt x="2847" y="1492"/>
                    </a:lnTo>
                    <a:lnTo>
                      <a:pt x="2837" y="1486"/>
                    </a:lnTo>
                    <a:lnTo>
                      <a:pt x="2804" y="1469"/>
                    </a:lnTo>
                    <a:lnTo>
                      <a:pt x="2772" y="1446"/>
                    </a:lnTo>
                    <a:lnTo>
                      <a:pt x="2741" y="1419"/>
                    </a:lnTo>
                    <a:lnTo>
                      <a:pt x="2712" y="1384"/>
                    </a:lnTo>
                    <a:lnTo>
                      <a:pt x="2679" y="1345"/>
                    </a:lnTo>
                    <a:lnTo>
                      <a:pt x="2646" y="1299"/>
                    </a:lnTo>
                    <a:lnTo>
                      <a:pt x="2608" y="1245"/>
                    </a:lnTo>
                    <a:lnTo>
                      <a:pt x="2608" y="2004"/>
                    </a:lnTo>
                    <a:lnTo>
                      <a:pt x="2606" y="2044"/>
                    </a:lnTo>
                    <a:lnTo>
                      <a:pt x="2600" y="2087"/>
                    </a:lnTo>
                    <a:lnTo>
                      <a:pt x="2592" y="2127"/>
                    </a:lnTo>
                    <a:lnTo>
                      <a:pt x="2582" y="2166"/>
                    </a:lnTo>
                    <a:lnTo>
                      <a:pt x="2573" y="2199"/>
                    </a:lnTo>
                    <a:lnTo>
                      <a:pt x="2563" y="2226"/>
                    </a:lnTo>
                    <a:lnTo>
                      <a:pt x="2555" y="2245"/>
                    </a:lnTo>
                    <a:lnTo>
                      <a:pt x="2550" y="2257"/>
                    </a:lnTo>
                    <a:lnTo>
                      <a:pt x="2550" y="2265"/>
                    </a:lnTo>
                    <a:lnTo>
                      <a:pt x="2550" y="2288"/>
                    </a:lnTo>
                    <a:lnTo>
                      <a:pt x="2550" y="2324"/>
                    </a:lnTo>
                    <a:lnTo>
                      <a:pt x="2550" y="2373"/>
                    </a:lnTo>
                    <a:lnTo>
                      <a:pt x="2550" y="2431"/>
                    </a:lnTo>
                    <a:lnTo>
                      <a:pt x="2550" y="2500"/>
                    </a:lnTo>
                    <a:lnTo>
                      <a:pt x="2550" y="2579"/>
                    </a:lnTo>
                    <a:lnTo>
                      <a:pt x="2550" y="2666"/>
                    </a:lnTo>
                    <a:lnTo>
                      <a:pt x="2550" y="2761"/>
                    </a:lnTo>
                    <a:lnTo>
                      <a:pt x="2550" y="2861"/>
                    </a:lnTo>
                    <a:lnTo>
                      <a:pt x="2550" y="2967"/>
                    </a:lnTo>
                    <a:lnTo>
                      <a:pt x="2550" y="3077"/>
                    </a:lnTo>
                    <a:lnTo>
                      <a:pt x="2550" y="3189"/>
                    </a:lnTo>
                    <a:lnTo>
                      <a:pt x="2550" y="3307"/>
                    </a:lnTo>
                    <a:lnTo>
                      <a:pt x="2550" y="3423"/>
                    </a:lnTo>
                    <a:lnTo>
                      <a:pt x="2550" y="3541"/>
                    </a:lnTo>
                    <a:lnTo>
                      <a:pt x="2550" y="3659"/>
                    </a:lnTo>
                    <a:lnTo>
                      <a:pt x="2550" y="3774"/>
                    </a:lnTo>
                    <a:lnTo>
                      <a:pt x="2550" y="3888"/>
                    </a:lnTo>
                    <a:lnTo>
                      <a:pt x="2550" y="3998"/>
                    </a:lnTo>
                    <a:lnTo>
                      <a:pt x="2550" y="4103"/>
                    </a:lnTo>
                    <a:lnTo>
                      <a:pt x="2552" y="4203"/>
                    </a:lnTo>
                    <a:lnTo>
                      <a:pt x="2552" y="4298"/>
                    </a:lnTo>
                    <a:lnTo>
                      <a:pt x="2552" y="4383"/>
                    </a:lnTo>
                    <a:lnTo>
                      <a:pt x="2552" y="4462"/>
                    </a:lnTo>
                    <a:lnTo>
                      <a:pt x="2552" y="4529"/>
                    </a:lnTo>
                    <a:lnTo>
                      <a:pt x="2552" y="4587"/>
                    </a:lnTo>
                    <a:lnTo>
                      <a:pt x="2552" y="4636"/>
                    </a:lnTo>
                    <a:lnTo>
                      <a:pt x="2552" y="4670"/>
                    </a:lnTo>
                    <a:lnTo>
                      <a:pt x="2552" y="4692"/>
                    </a:lnTo>
                    <a:lnTo>
                      <a:pt x="2552" y="4699"/>
                    </a:lnTo>
                    <a:lnTo>
                      <a:pt x="2546" y="4753"/>
                    </a:lnTo>
                    <a:lnTo>
                      <a:pt x="2534" y="4804"/>
                    </a:lnTo>
                    <a:lnTo>
                      <a:pt x="2513" y="4852"/>
                    </a:lnTo>
                    <a:lnTo>
                      <a:pt x="2486" y="4894"/>
                    </a:lnTo>
                    <a:lnTo>
                      <a:pt x="2453" y="4931"/>
                    </a:lnTo>
                    <a:lnTo>
                      <a:pt x="2415" y="4960"/>
                    </a:lnTo>
                    <a:lnTo>
                      <a:pt x="2368" y="4983"/>
                    </a:lnTo>
                    <a:lnTo>
                      <a:pt x="2320" y="4997"/>
                    </a:lnTo>
                    <a:lnTo>
                      <a:pt x="2266" y="5003"/>
                    </a:lnTo>
                    <a:lnTo>
                      <a:pt x="2212" y="4997"/>
                    </a:lnTo>
                    <a:lnTo>
                      <a:pt x="2160" y="4983"/>
                    </a:lnTo>
                    <a:lnTo>
                      <a:pt x="2113" y="4960"/>
                    </a:lnTo>
                    <a:lnTo>
                      <a:pt x="2071" y="4931"/>
                    </a:lnTo>
                    <a:lnTo>
                      <a:pt x="2034" y="4894"/>
                    </a:lnTo>
                    <a:lnTo>
                      <a:pt x="2005" y="4852"/>
                    </a:lnTo>
                    <a:lnTo>
                      <a:pt x="1982" y="4806"/>
                    </a:lnTo>
                    <a:lnTo>
                      <a:pt x="1969" y="4755"/>
                    </a:lnTo>
                    <a:lnTo>
                      <a:pt x="1965" y="4699"/>
                    </a:lnTo>
                    <a:lnTo>
                      <a:pt x="1965" y="2602"/>
                    </a:lnTo>
                    <a:lnTo>
                      <a:pt x="1930" y="2602"/>
                    </a:lnTo>
                    <a:lnTo>
                      <a:pt x="1895" y="2602"/>
                    </a:lnTo>
                    <a:lnTo>
                      <a:pt x="1895" y="4699"/>
                    </a:lnTo>
                    <a:lnTo>
                      <a:pt x="1891" y="4755"/>
                    </a:lnTo>
                    <a:lnTo>
                      <a:pt x="1876" y="4806"/>
                    </a:lnTo>
                    <a:lnTo>
                      <a:pt x="1855" y="4852"/>
                    </a:lnTo>
                    <a:lnTo>
                      <a:pt x="1824" y="4894"/>
                    </a:lnTo>
                    <a:lnTo>
                      <a:pt x="1787" y="4931"/>
                    </a:lnTo>
                    <a:lnTo>
                      <a:pt x="1747" y="4960"/>
                    </a:lnTo>
                    <a:lnTo>
                      <a:pt x="1698" y="4983"/>
                    </a:lnTo>
                    <a:lnTo>
                      <a:pt x="1648" y="4997"/>
                    </a:lnTo>
                    <a:lnTo>
                      <a:pt x="1594" y="5003"/>
                    </a:lnTo>
                    <a:lnTo>
                      <a:pt x="1540" y="4997"/>
                    </a:lnTo>
                    <a:lnTo>
                      <a:pt x="1490" y="4983"/>
                    </a:lnTo>
                    <a:lnTo>
                      <a:pt x="1445" y="4960"/>
                    </a:lnTo>
                    <a:lnTo>
                      <a:pt x="1407" y="4931"/>
                    </a:lnTo>
                    <a:lnTo>
                      <a:pt x="1372" y="4894"/>
                    </a:lnTo>
                    <a:lnTo>
                      <a:pt x="1345" y="4852"/>
                    </a:lnTo>
                    <a:lnTo>
                      <a:pt x="1326" y="4804"/>
                    </a:lnTo>
                    <a:lnTo>
                      <a:pt x="1312" y="4753"/>
                    </a:lnTo>
                    <a:lnTo>
                      <a:pt x="1308" y="4699"/>
                    </a:lnTo>
                    <a:lnTo>
                      <a:pt x="1308" y="4692"/>
                    </a:lnTo>
                    <a:lnTo>
                      <a:pt x="1308" y="4670"/>
                    </a:lnTo>
                    <a:lnTo>
                      <a:pt x="1308" y="4636"/>
                    </a:lnTo>
                    <a:lnTo>
                      <a:pt x="1308" y="4587"/>
                    </a:lnTo>
                    <a:lnTo>
                      <a:pt x="1308" y="4529"/>
                    </a:lnTo>
                    <a:lnTo>
                      <a:pt x="1308" y="4462"/>
                    </a:lnTo>
                    <a:lnTo>
                      <a:pt x="1308" y="4383"/>
                    </a:lnTo>
                    <a:lnTo>
                      <a:pt x="1308" y="4298"/>
                    </a:lnTo>
                    <a:lnTo>
                      <a:pt x="1308" y="4203"/>
                    </a:lnTo>
                    <a:lnTo>
                      <a:pt x="1308" y="4103"/>
                    </a:lnTo>
                    <a:lnTo>
                      <a:pt x="1308" y="3998"/>
                    </a:lnTo>
                    <a:lnTo>
                      <a:pt x="1308" y="3888"/>
                    </a:lnTo>
                    <a:lnTo>
                      <a:pt x="1308" y="3774"/>
                    </a:lnTo>
                    <a:lnTo>
                      <a:pt x="1308" y="3659"/>
                    </a:lnTo>
                    <a:lnTo>
                      <a:pt x="1308" y="3541"/>
                    </a:lnTo>
                    <a:lnTo>
                      <a:pt x="1308" y="3423"/>
                    </a:lnTo>
                    <a:lnTo>
                      <a:pt x="1308" y="3307"/>
                    </a:lnTo>
                    <a:lnTo>
                      <a:pt x="1308" y="3189"/>
                    </a:lnTo>
                    <a:lnTo>
                      <a:pt x="1308" y="3077"/>
                    </a:lnTo>
                    <a:lnTo>
                      <a:pt x="1308" y="2967"/>
                    </a:lnTo>
                    <a:lnTo>
                      <a:pt x="1310" y="2861"/>
                    </a:lnTo>
                    <a:lnTo>
                      <a:pt x="1310" y="2761"/>
                    </a:lnTo>
                    <a:lnTo>
                      <a:pt x="1310" y="2666"/>
                    </a:lnTo>
                    <a:lnTo>
                      <a:pt x="1310" y="2579"/>
                    </a:lnTo>
                    <a:lnTo>
                      <a:pt x="1310" y="2500"/>
                    </a:lnTo>
                    <a:lnTo>
                      <a:pt x="1310" y="2431"/>
                    </a:lnTo>
                    <a:lnTo>
                      <a:pt x="1310" y="2373"/>
                    </a:lnTo>
                    <a:lnTo>
                      <a:pt x="1310" y="2324"/>
                    </a:lnTo>
                    <a:lnTo>
                      <a:pt x="1310" y="2288"/>
                    </a:lnTo>
                    <a:lnTo>
                      <a:pt x="1310" y="2265"/>
                    </a:lnTo>
                    <a:lnTo>
                      <a:pt x="1310" y="2257"/>
                    </a:lnTo>
                    <a:lnTo>
                      <a:pt x="1305" y="2245"/>
                    </a:lnTo>
                    <a:lnTo>
                      <a:pt x="1297" y="2226"/>
                    </a:lnTo>
                    <a:lnTo>
                      <a:pt x="1287" y="2199"/>
                    </a:lnTo>
                    <a:lnTo>
                      <a:pt x="1278" y="2166"/>
                    </a:lnTo>
                    <a:lnTo>
                      <a:pt x="1268" y="2127"/>
                    </a:lnTo>
                    <a:lnTo>
                      <a:pt x="1258" y="2087"/>
                    </a:lnTo>
                    <a:lnTo>
                      <a:pt x="1252" y="2044"/>
                    </a:lnTo>
                    <a:lnTo>
                      <a:pt x="1250" y="2004"/>
                    </a:lnTo>
                    <a:lnTo>
                      <a:pt x="1250" y="1245"/>
                    </a:lnTo>
                    <a:lnTo>
                      <a:pt x="1214" y="1299"/>
                    </a:lnTo>
                    <a:lnTo>
                      <a:pt x="1181" y="1345"/>
                    </a:lnTo>
                    <a:lnTo>
                      <a:pt x="1148" y="1384"/>
                    </a:lnTo>
                    <a:lnTo>
                      <a:pt x="1117" y="1419"/>
                    </a:lnTo>
                    <a:lnTo>
                      <a:pt x="1088" y="1446"/>
                    </a:lnTo>
                    <a:lnTo>
                      <a:pt x="1056" y="1469"/>
                    </a:lnTo>
                    <a:lnTo>
                      <a:pt x="1023" y="1486"/>
                    </a:lnTo>
                    <a:lnTo>
                      <a:pt x="1013" y="1492"/>
                    </a:lnTo>
                    <a:lnTo>
                      <a:pt x="1001" y="1496"/>
                    </a:lnTo>
                    <a:lnTo>
                      <a:pt x="986" y="1502"/>
                    </a:lnTo>
                    <a:lnTo>
                      <a:pt x="969" y="1508"/>
                    </a:lnTo>
                    <a:lnTo>
                      <a:pt x="944" y="1513"/>
                    </a:lnTo>
                    <a:lnTo>
                      <a:pt x="915" y="1519"/>
                    </a:lnTo>
                    <a:lnTo>
                      <a:pt x="878" y="1525"/>
                    </a:lnTo>
                    <a:lnTo>
                      <a:pt x="834" y="1531"/>
                    </a:lnTo>
                    <a:lnTo>
                      <a:pt x="781" y="1537"/>
                    </a:lnTo>
                    <a:lnTo>
                      <a:pt x="722" y="1542"/>
                    </a:lnTo>
                    <a:lnTo>
                      <a:pt x="650" y="1546"/>
                    </a:lnTo>
                    <a:lnTo>
                      <a:pt x="569" y="1550"/>
                    </a:lnTo>
                    <a:lnTo>
                      <a:pt x="476" y="1554"/>
                    </a:lnTo>
                    <a:lnTo>
                      <a:pt x="372" y="1556"/>
                    </a:lnTo>
                    <a:lnTo>
                      <a:pt x="256" y="1556"/>
                    </a:lnTo>
                    <a:lnTo>
                      <a:pt x="254" y="1556"/>
                    </a:lnTo>
                    <a:lnTo>
                      <a:pt x="204" y="1552"/>
                    </a:lnTo>
                    <a:lnTo>
                      <a:pt x="156" y="1537"/>
                    </a:lnTo>
                    <a:lnTo>
                      <a:pt x="113" y="1513"/>
                    </a:lnTo>
                    <a:lnTo>
                      <a:pt x="75" y="1483"/>
                    </a:lnTo>
                    <a:lnTo>
                      <a:pt x="44" y="1444"/>
                    </a:lnTo>
                    <a:lnTo>
                      <a:pt x="21" y="1401"/>
                    </a:lnTo>
                    <a:lnTo>
                      <a:pt x="5" y="1353"/>
                    </a:lnTo>
                    <a:lnTo>
                      <a:pt x="0" y="1301"/>
                    </a:lnTo>
                    <a:lnTo>
                      <a:pt x="5" y="1251"/>
                    </a:lnTo>
                    <a:lnTo>
                      <a:pt x="21" y="1203"/>
                    </a:lnTo>
                    <a:lnTo>
                      <a:pt x="44" y="1158"/>
                    </a:lnTo>
                    <a:lnTo>
                      <a:pt x="75" y="1121"/>
                    </a:lnTo>
                    <a:lnTo>
                      <a:pt x="112" y="1091"/>
                    </a:lnTo>
                    <a:lnTo>
                      <a:pt x="156" y="1065"/>
                    </a:lnTo>
                    <a:lnTo>
                      <a:pt x="204" y="1052"/>
                    </a:lnTo>
                    <a:lnTo>
                      <a:pt x="254" y="1046"/>
                    </a:lnTo>
                    <a:lnTo>
                      <a:pt x="328" y="1046"/>
                    </a:lnTo>
                    <a:lnTo>
                      <a:pt x="403" y="1044"/>
                    </a:lnTo>
                    <a:lnTo>
                      <a:pt x="478" y="1042"/>
                    </a:lnTo>
                    <a:lnTo>
                      <a:pt x="552" y="1040"/>
                    </a:lnTo>
                    <a:lnTo>
                      <a:pt x="619" y="1036"/>
                    </a:lnTo>
                    <a:lnTo>
                      <a:pt x="683" y="1033"/>
                    </a:lnTo>
                    <a:lnTo>
                      <a:pt x="739" y="1029"/>
                    </a:lnTo>
                    <a:lnTo>
                      <a:pt x="783" y="1025"/>
                    </a:lnTo>
                    <a:lnTo>
                      <a:pt x="805" y="996"/>
                    </a:lnTo>
                    <a:lnTo>
                      <a:pt x="828" y="961"/>
                    </a:lnTo>
                    <a:lnTo>
                      <a:pt x="853" y="924"/>
                    </a:lnTo>
                    <a:lnTo>
                      <a:pt x="878" y="888"/>
                    </a:lnTo>
                    <a:lnTo>
                      <a:pt x="901" y="851"/>
                    </a:lnTo>
                    <a:lnTo>
                      <a:pt x="969" y="749"/>
                    </a:lnTo>
                    <a:lnTo>
                      <a:pt x="1042" y="643"/>
                    </a:lnTo>
                    <a:lnTo>
                      <a:pt x="1119" y="536"/>
                    </a:lnTo>
                    <a:lnTo>
                      <a:pt x="1198" y="432"/>
                    </a:lnTo>
                    <a:lnTo>
                      <a:pt x="1281" y="336"/>
                    </a:lnTo>
                    <a:lnTo>
                      <a:pt x="1366" y="247"/>
                    </a:lnTo>
                    <a:lnTo>
                      <a:pt x="1430" y="189"/>
                    </a:lnTo>
                    <a:lnTo>
                      <a:pt x="1494" y="137"/>
                    </a:lnTo>
                    <a:lnTo>
                      <a:pt x="1557" y="92"/>
                    </a:lnTo>
                    <a:lnTo>
                      <a:pt x="1621" y="54"/>
                    </a:lnTo>
                    <a:lnTo>
                      <a:pt x="1691" y="23"/>
                    </a:lnTo>
                    <a:lnTo>
                      <a:pt x="1764" y="0"/>
                    </a:lnTo>
                    <a:lnTo>
                      <a:pt x="17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 name="Rectangle 5">
            <a:extLst>
              <a:ext uri="{FF2B5EF4-FFF2-40B4-BE49-F238E27FC236}">
                <a16:creationId xmlns:a16="http://schemas.microsoft.com/office/drawing/2014/main" id="{DC52F89A-FF3C-4EB3-97A5-D7DED8CC659B}"/>
              </a:ext>
            </a:extLst>
          </p:cNvPr>
          <p:cNvSpPr/>
          <p:nvPr/>
        </p:nvSpPr>
        <p:spPr>
          <a:xfrm>
            <a:off x="4535" y="482600"/>
            <a:ext cx="6605619" cy="589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Rectangle 40">
            <a:extLst>
              <a:ext uri="{FF2B5EF4-FFF2-40B4-BE49-F238E27FC236}">
                <a16:creationId xmlns:a16="http://schemas.microsoft.com/office/drawing/2014/main" id="{D9A113D4-F123-45D2-865E-0F20C8952E8B}"/>
              </a:ext>
            </a:extLst>
          </p:cNvPr>
          <p:cNvSpPr/>
          <p:nvPr/>
        </p:nvSpPr>
        <p:spPr>
          <a:xfrm>
            <a:off x="7203133" y="3191818"/>
            <a:ext cx="1686138" cy="6463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Scatter data, un-integrated with other system, from many sources, with different formats</a:t>
            </a:r>
            <a:endParaRPr lang="id-ID" sz="900" dirty="0">
              <a:solidFill>
                <a:schemeClr val="tx1">
                  <a:lumMod val="50000"/>
                  <a:lumOff val="50000"/>
                </a:schemeClr>
              </a:solidFill>
              <a:latin typeface="Lato Light" panose="020F0302020204030203" pitchFamily="34" charset="0"/>
            </a:endParaRPr>
          </a:p>
        </p:txBody>
      </p:sp>
      <p:sp>
        <p:nvSpPr>
          <p:cNvPr id="42" name="Rectangle 41">
            <a:extLst>
              <a:ext uri="{FF2B5EF4-FFF2-40B4-BE49-F238E27FC236}">
                <a16:creationId xmlns:a16="http://schemas.microsoft.com/office/drawing/2014/main" id="{815CD18D-9258-421B-BAAA-09CE505485A0}"/>
              </a:ext>
            </a:extLst>
          </p:cNvPr>
          <p:cNvSpPr/>
          <p:nvPr/>
        </p:nvSpPr>
        <p:spPr>
          <a:xfrm>
            <a:off x="9467842" y="3191818"/>
            <a:ext cx="1686138" cy="5078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Not easy to track history data, data is not related one to another</a:t>
            </a:r>
            <a:endParaRPr lang="id-ID" sz="900" dirty="0">
              <a:solidFill>
                <a:schemeClr val="tx1">
                  <a:lumMod val="50000"/>
                  <a:lumOff val="50000"/>
                </a:schemeClr>
              </a:solidFill>
              <a:latin typeface="Lato Light" panose="020F0302020204030203" pitchFamily="34" charset="0"/>
            </a:endParaRPr>
          </a:p>
        </p:txBody>
      </p:sp>
      <p:sp>
        <p:nvSpPr>
          <p:cNvPr id="43" name="Rectangle 42">
            <a:extLst>
              <a:ext uri="{FF2B5EF4-FFF2-40B4-BE49-F238E27FC236}">
                <a16:creationId xmlns:a16="http://schemas.microsoft.com/office/drawing/2014/main" id="{596E34BE-5C52-462A-AB84-4000F8419725}"/>
              </a:ext>
            </a:extLst>
          </p:cNvPr>
          <p:cNvSpPr/>
          <p:nvPr/>
        </p:nvSpPr>
        <p:spPr>
          <a:xfrm>
            <a:off x="7203133" y="5325418"/>
            <a:ext cx="1686138" cy="6463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No tool to analyze data, data is not well structured, facts/decision is difficult to make from the data</a:t>
            </a:r>
            <a:endParaRPr lang="id-ID" sz="900" dirty="0">
              <a:solidFill>
                <a:schemeClr val="tx1">
                  <a:lumMod val="50000"/>
                  <a:lumOff val="50000"/>
                </a:schemeClr>
              </a:solidFill>
              <a:latin typeface="Lato Light" panose="020F0302020204030203" pitchFamily="34" charset="0"/>
            </a:endParaRPr>
          </a:p>
        </p:txBody>
      </p:sp>
      <p:sp>
        <p:nvSpPr>
          <p:cNvPr id="44" name="Rectangle 43">
            <a:extLst>
              <a:ext uri="{FF2B5EF4-FFF2-40B4-BE49-F238E27FC236}">
                <a16:creationId xmlns:a16="http://schemas.microsoft.com/office/drawing/2014/main" id="{604D8D66-8960-40DE-94A3-F734339A1D61}"/>
              </a:ext>
            </a:extLst>
          </p:cNvPr>
          <p:cNvSpPr/>
          <p:nvPr/>
        </p:nvSpPr>
        <p:spPr>
          <a:xfrm>
            <a:off x="9467842" y="5325418"/>
            <a:ext cx="1686138" cy="6463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Digging the internal data is the easiest way to generate the lead, customer loyalty is key to company to sustain</a:t>
            </a:r>
            <a:endParaRPr lang="id-ID" sz="900" dirty="0">
              <a:solidFill>
                <a:schemeClr val="tx1">
                  <a:lumMod val="50000"/>
                  <a:lumOff val="50000"/>
                </a:schemeClr>
              </a:solidFill>
              <a:latin typeface="Lato Light" panose="020F0302020204030203" pitchFamily="34" charset="0"/>
            </a:endParaRPr>
          </a:p>
        </p:txBody>
      </p:sp>
      <p:sp>
        <p:nvSpPr>
          <p:cNvPr id="45" name="TextBox 44">
            <a:extLst>
              <a:ext uri="{FF2B5EF4-FFF2-40B4-BE49-F238E27FC236}">
                <a16:creationId xmlns:a16="http://schemas.microsoft.com/office/drawing/2014/main" id="{37F639D7-F7CA-4F22-9B27-8312DAAFCC31}"/>
              </a:ext>
            </a:extLst>
          </p:cNvPr>
          <p:cNvSpPr txBox="1"/>
          <p:nvPr/>
        </p:nvSpPr>
        <p:spPr>
          <a:xfrm>
            <a:off x="9857232" y="6473952"/>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335720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p:cNvCxnSpPr/>
          <p:nvPr/>
        </p:nvCxnSpPr>
        <p:spPr>
          <a:xfrm>
            <a:off x="8618276" y="2789216"/>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922093" y="2789216"/>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485770" y="2789216"/>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64024" y="3882493"/>
            <a:ext cx="11727976" cy="448275"/>
            <a:chOff x="464024" y="3882493"/>
            <a:chExt cx="11727976" cy="448275"/>
          </a:xfrm>
        </p:grpSpPr>
        <p:sp>
          <p:nvSpPr>
            <p:cNvPr id="40" name="Rectangle 209"/>
            <p:cNvSpPr>
              <a:spLocks noChangeArrowheads="1"/>
            </p:cNvSpPr>
            <p:nvPr/>
          </p:nvSpPr>
          <p:spPr bwMode="auto">
            <a:xfrm>
              <a:off x="464024" y="4090146"/>
              <a:ext cx="11727976" cy="4833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10"/>
            <p:cNvSpPr>
              <a:spLocks/>
            </p:cNvSpPr>
            <p:nvPr/>
          </p:nvSpPr>
          <p:spPr bwMode="auto">
            <a:xfrm>
              <a:off x="1403789" y="4081100"/>
              <a:ext cx="8292150" cy="35938"/>
            </a:xfrm>
            <a:custGeom>
              <a:avLst/>
              <a:gdLst>
                <a:gd name="T0" fmla="*/ 0 w 4384"/>
                <a:gd name="T1" fmla="*/ 19 h 19"/>
                <a:gd name="T2" fmla="*/ 4384 w 4384"/>
                <a:gd name="T3" fmla="*/ 19 h 19"/>
                <a:gd name="T4" fmla="*/ 4384 w 4384"/>
                <a:gd name="T5" fmla="*/ 0 h 19"/>
                <a:gd name="T6" fmla="*/ 0 w 4384"/>
                <a:gd name="T7" fmla="*/ 0 h 19"/>
              </a:gdLst>
              <a:ahLst/>
              <a:cxnLst>
                <a:cxn ang="0">
                  <a:pos x="T0" y="T1"/>
                </a:cxn>
                <a:cxn ang="0">
                  <a:pos x="T2" y="T3"/>
                </a:cxn>
                <a:cxn ang="0">
                  <a:pos x="T4" y="T5"/>
                </a:cxn>
                <a:cxn ang="0">
                  <a:pos x="T6" y="T7"/>
                </a:cxn>
              </a:cxnLst>
              <a:rect l="0" t="0" r="r" b="b"/>
              <a:pathLst>
                <a:path w="4384" h="19">
                  <a:moveTo>
                    <a:pt x="0" y="19"/>
                  </a:moveTo>
                  <a:lnTo>
                    <a:pt x="4384" y="19"/>
                  </a:lnTo>
                  <a:lnTo>
                    <a:pt x="438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val 250"/>
            <p:cNvSpPr>
              <a:spLocks noChangeArrowheads="1"/>
            </p:cNvSpPr>
            <p:nvPr/>
          </p:nvSpPr>
          <p:spPr bwMode="auto">
            <a:xfrm>
              <a:off x="1277193" y="3886280"/>
              <a:ext cx="440710" cy="44071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val 251"/>
            <p:cNvSpPr>
              <a:spLocks noChangeArrowheads="1"/>
            </p:cNvSpPr>
            <p:nvPr/>
          </p:nvSpPr>
          <p:spPr bwMode="auto">
            <a:xfrm>
              <a:off x="2907418" y="3886280"/>
              <a:ext cx="440710" cy="440711"/>
            </a:xfrm>
            <a:prstGeom prst="ellipse">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val 252"/>
            <p:cNvSpPr>
              <a:spLocks noChangeArrowheads="1"/>
            </p:cNvSpPr>
            <p:nvPr/>
          </p:nvSpPr>
          <p:spPr bwMode="auto">
            <a:xfrm>
              <a:off x="4696817" y="3886275"/>
              <a:ext cx="442601" cy="440711"/>
            </a:xfrm>
            <a:prstGeom prst="ellipse">
              <a:avLst/>
            </a:prstGeom>
            <a:solidFill>
              <a:srgbClr val="F06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val 253"/>
            <p:cNvSpPr>
              <a:spLocks noChangeArrowheads="1"/>
            </p:cNvSpPr>
            <p:nvPr/>
          </p:nvSpPr>
          <p:spPr bwMode="auto">
            <a:xfrm>
              <a:off x="4694925" y="3882493"/>
              <a:ext cx="446384" cy="4482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254"/>
            <p:cNvSpPr>
              <a:spLocks noChangeArrowheads="1"/>
            </p:cNvSpPr>
            <p:nvPr/>
          </p:nvSpPr>
          <p:spPr bwMode="auto">
            <a:xfrm>
              <a:off x="6632484" y="3886275"/>
              <a:ext cx="438818" cy="44071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255"/>
            <p:cNvSpPr>
              <a:spLocks noChangeArrowheads="1"/>
            </p:cNvSpPr>
            <p:nvPr/>
          </p:nvSpPr>
          <p:spPr bwMode="auto">
            <a:xfrm>
              <a:off x="8390177" y="3886275"/>
              <a:ext cx="440710" cy="44071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Oval 256"/>
            <p:cNvSpPr>
              <a:spLocks noChangeArrowheads="1"/>
            </p:cNvSpPr>
            <p:nvPr/>
          </p:nvSpPr>
          <p:spPr bwMode="auto">
            <a:xfrm>
              <a:off x="10352753" y="3886275"/>
              <a:ext cx="440710" cy="44071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Rectangle 257"/>
            <p:cNvSpPr>
              <a:spLocks noChangeArrowheads="1"/>
            </p:cNvSpPr>
            <p:nvPr/>
          </p:nvSpPr>
          <p:spPr bwMode="auto">
            <a:xfrm>
              <a:off x="1370911" y="3975830"/>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01</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97" name="Rectangle 258"/>
            <p:cNvSpPr>
              <a:spLocks noChangeArrowheads="1"/>
            </p:cNvSpPr>
            <p:nvPr/>
          </p:nvSpPr>
          <p:spPr bwMode="auto">
            <a:xfrm>
              <a:off x="3001136" y="3975830"/>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02</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98" name="Rectangle 259"/>
            <p:cNvSpPr>
              <a:spLocks noChangeArrowheads="1"/>
            </p:cNvSpPr>
            <p:nvPr/>
          </p:nvSpPr>
          <p:spPr bwMode="auto">
            <a:xfrm>
              <a:off x="4791480" y="3975825"/>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a:ln>
                    <a:noFill/>
                  </a:ln>
                  <a:solidFill>
                    <a:srgbClr val="FFFFFF"/>
                  </a:solidFill>
                  <a:effectLst/>
                  <a:uLnTx/>
                  <a:uFillTx/>
                  <a:latin typeface="Lato Black" panose="020F0A02020204030203" pitchFamily="34" charset="0"/>
                  <a:ea typeface="+mn-ea"/>
                  <a:cs typeface="+mn-cs"/>
                </a:rPr>
                <a:t>03</a:t>
              </a:r>
              <a:endParaRPr kumimoji="0" lang="id-ID" sz="1800" b="0" i="0" u="none" strike="noStrike" kern="1200" cap="none" spc="0" normalizeH="0" baseline="0" noProof="0">
                <a:ln>
                  <a:noFill/>
                </a:ln>
                <a:solidFill>
                  <a:prstClr val="black"/>
                </a:solidFill>
                <a:effectLst/>
                <a:uLnTx/>
                <a:uFillTx/>
                <a:latin typeface="Lato Black" panose="020F0A02020204030203" pitchFamily="34" charset="0"/>
                <a:ea typeface="+mn-ea"/>
                <a:cs typeface="+mn-cs"/>
              </a:endParaRPr>
            </a:p>
          </p:txBody>
        </p:sp>
        <p:sp>
          <p:nvSpPr>
            <p:cNvPr id="99" name="Rectangle 260"/>
            <p:cNvSpPr>
              <a:spLocks noChangeArrowheads="1"/>
            </p:cNvSpPr>
            <p:nvPr/>
          </p:nvSpPr>
          <p:spPr bwMode="auto">
            <a:xfrm>
              <a:off x="6725256" y="3975825"/>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04</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00" name="Rectangle 261"/>
            <p:cNvSpPr>
              <a:spLocks noChangeArrowheads="1"/>
            </p:cNvSpPr>
            <p:nvPr/>
          </p:nvSpPr>
          <p:spPr bwMode="auto">
            <a:xfrm>
              <a:off x="8483895" y="3975825"/>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05</a:t>
              </a:r>
              <a:endParaRPr kumimoji="0" lang="id-ID" sz="1800" b="0" i="0" u="none" strike="noStrike" kern="1200" cap="none" spc="0" normalizeH="0" baseline="0" noProof="0" dirty="0">
                <a:ln>
                  <a:noFill/>
                </a:ln>
                <a:solidFill>
                  <a:prstClr val="white"/>
                </a:solidFill>
                <a:effectLst/>
                <a:uLnTx/>
                <a:uFillTx/>
                <a:latin typeface="Lato Black" panose="020F0A02020204030203" pitchFamily="34" charset="0"/>
                <a:ea typeface="+mn-ea"/>
                <a:cs typeface="+mn-cs"/>
              </a:endParaRPr>
            </a:p>
          </p:txBody>
        </p:sp>
        <p:sp>
          <p:nvSpPr>
            <p:cNvPr id="101" name="Rectangle 262"/>
            <p:cNvSpPr>
              <a:spLocks noChangeArrowheads="1"/>
            </p:cNvSpPr>
            <p:nvPr/>
          </p:nvSpPr>
          <p:spPr bwMode="auto">
            <a:xfrm>
              <a:off x="10352753" y="3975825"/>
              <a:ext cx="4407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06</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grpSp>
      <p:cxnSp>
        <p:nvCxnSpPr>
          <p:cNvPr id="165" name="Straight Connector 164"/>
          <p:cNvCxnSpPr/>
          <p:nvPr/>
        </p:nvCxnSpPr>
        <p:spPr>
          <a:xfrm>
            <a:off x="3137923" y="4327837"/>
            <a:ext cx="0" cy="11489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862590" y="4327837"/>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0554816" y="4339263"/>
            <a:ext cx="0" cy="10880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0" name="TextBox 359"/>
          <p:cNvSpPr txBox="1"/>
          <p:nvPr/>
        </p:nvSpPr>
        <p:spPr>
          <a:xfrm>
            <a:off x="803556" y="2332945"/>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Lato Black" panose="020F0A02020204030203" pitchFamily="34" charset="0"/>
              </a:rPr>
              <a:t>April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p>
        </p:txBody>
      </p:sp>
      <p:sp>
        <p:nvSpPr>
          <p:cNvPr id="361" name="TextBox 360"/>
          <p:cNvSpPr txBox="1"/>
          <p:nvPr/>
        </p:nvSpPr>
        <p:spPr>
          <a:xfrm>
            <a:off x="4224125" y="2332945"/>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June 2019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2" name="TextBox 361"/>
          <p:cNvSpPr txBox="1"/>
          <p:nvPr/>
        </p:nvSpPr>
        <p:spPr>
          <a:xfrm>
            <a:off x="7924284" y="2332945"/>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August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3" name="TextBox 362"/>
          <p:cNvSpPr txBox="1"/>
          <p:nvPr/>
        </p:nvSpPr>
        <p:spPr>
          <a:xfrm>
            <a:off x="2433781" y="5504512"/>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May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4" name="TextBox 363"/>
          <p:cNvSpPr txBox="1"/>
          <p:nvPr/>
        </p:nvSpPr>
        <p:spPr>
          <a:xfrm>
            <a:off x="6168598" y="5508342"/>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July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5" name="TextBox 364"/>
          <p:cNvSpPr txBox="1"/>
          <p:nvPr/>
        </p:nvSpPr>
        <p:spPr>
          <a:xfrm>
            <a:off x="9794148" y="5509131"/>
            <a:ext cx="15383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September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6" name="Rectangle 365"/>
          <p:cNvSpPr/>
          <p:nvPr/>
        </p:nvSpPr>
        <p:spPr>
          <a:xfrm>
            <a:off x="435548" y="5151059"/>
            <a:ext cx="2167772" cy="8959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Collect</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requirement from customer, business owner, sales person dan technical perspective and preparing resources</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67" name="Rectangle 366"/>
          <p:cNvSpPr/>
          <p:nvPr/>
        </p:nvSpPr>
        <p:spPr>
          <a:xfrm>
            <a:off x="3834231" y="5151059"/>
            <a:ext cx="2167772" cy="68820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Preparing development </a:t>
            </a:r>
            <a:r>
              <a:rPr lang="en-US" sz="900" dirty="0">
                <a:solidFill>
                  <a:prstClr val="white">
                    <a:lumMod val="50000"/>
                  </a:prstClr>
                </a:solidFill>
                <a:latin typeface="Lato Light" panose="020F0302020204030203" pitchFamily="34" charset="0"/>
              </a:rPr>
              <a:t>environment, start coding, and testing modules functionalities and all features.</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68" name="Rectangle 367"/>
          <p:cNvSpPr/>
          <p:nvPr/>
        </p:nvSpPr>
        <p:spPr>
          <a:xfrm>
            <a:off x="7558896" y="5151059"/>
            <a:ext cx="2167772" cy="68820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Preparing</a:t>
            </a:r>
            <a:r>
              <a:rPr lang="en-US" sz="900" dirty="0">
                <a:solidFill>
                  <a:prstClr val="white">
                    <a:lumMod val="50000"/>
                  </a:prstClr>
                </a:solidFill>
                <a:latin typeface="Lato Light" panose="020F0302020204030203" pitchFamily="34" charset="0"/>
              </a:rPr>
              <a:t> production environment, deploy tested code and parallel run with manual system</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69" name="Rectangle 368"/>
          <p:cNvSpPr/>
          <p:nvPr/>
        </p:nvSpPr>
        <p:spPr>
          <a:xfrm>
            <a:off x="9470930" y="2737216"/>
            <a:ext cx="2167772" cy="48045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Build integration</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with other system, automate manual system</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70" name="Rectangle 369"/>
          <p:cNvSpPr/>
          <p:nvPr/>
        </p:nvSpPr>
        <p:spPr>
          <a:xfrm>
            <a:off x="5774747" y="2724515"/>
            <a:ext cx="2167772" cy="68820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Preparing staging environment,</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involve user to test, revising flow / features if needed, fix the bugs</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71" name="Rectangle 370"/>
          <p:cNvSpPr/>
          <p:nvPr/>
        </p:nvSpPr>
        <p:spPr>
          <a:xfrm>
            <a:off x="2051392" y="2735442"/>
            <a:ext cx="2167772" cy="8959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Design the layout</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 form (graphical user interface), user experience, and interaction between modules and </a:t>
            </a:r>
            <a:r>
              <a:rPr kumimoji="0" lang="en-US" sz="900" b="0" i="0" u="none" strike="noStrike" kern="1200" cap="none" spc="0" normalizeH="0" noProof="0" dirty="0" err="1">
                <a:ln>
                  <a:noFill/>
                </a:ln>
                <a:solidFill>
                  <a:prstClr val="white">
                    <a:lumMod val="50000"/>
                  </a:prstClr>
                </a:solidFill>
                <a:effectLst/>
                <a:uLnTx/>
                <a:uFillTx/>
                <a:latin typeface="Lato Light" panose="020F0302020204030203" pitchFamily="34" charset="0"/>
                <a:ea typeface="+mn-ea"/>
                <a:cs typeface="+mn-cs"/>
              </a:rPr>
              <a:t>analyse</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the important output</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72" name="TextBox 371"/>
          <p:cNvSpPr txBox="1"/>
          <p:nvPr/>
        </p:nvSpPr>
        <p:spPr>
          <a:xfrm>
            <a:off x="2317448" y="2343720"/>
            <a:ext cx="163565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Design System</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75" name="TextBox 374"/>
          <p:cNvSpPr txBox="1"/>
          <p:nvPr/>
        </p:nvSpPr>
        <p:spPr>
          <a:xfrm>
            <a:off x="492599" y="4745401"/>
            <a:ext cx="1993370" cy="696088"/>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Requirement Analysis</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81" name="TextBox 380">
            <a:extLst>
              <a:ext uri="{FF2B5EF4-FFF2-40B4-BE49-F238E27FC236}">
                <a16:creationId xmlns:a16="http://schemas.microsoft.com/office/drawing/2014/main" id="{8716EA59-8312-41C8-A054-9E60CC7FE265}"/>
              </a:ext>
            </a:extLst>
          </p:cNvPr>
          <p:cNvSpPr txBox="1"/>
          <p:nvPr/>
        </p:nvSpPr>
        <p:spPr>
          <a:xfrm>
            <a:off x="913068" y="765746"/>
            <a:ext cx="44971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IMPLEMENTATION</a:t>
            </a:r>
            <a:endPar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endParaRPr>
          </a:p>
        </p:txBody>
      </p:sp>
      <p:sp>
        <p:nvSpPr>
          <p:cNvPr id="45" name="TextBox 44">
            <a:extLst>
              <a:ext uri="{FF2B5EF4-FFF2-40B4-BE49-F238E27FC236}">
                <a16:creationId xmlns:a16="http://schemas.microsoft.com/office/drawing/2014/main" id="{015E192A-E6E3-44D7-8BDF-A3928D67E3D4}"/>
              </a:ext>
            </a:extLst>
          </p:cNvPr>
          <p:cNvSpPr txBox="1"/>
          <p:nvPr/>
        </p:nvSpPr>
        <p:spPr>
          <a:xfrm>
            <a:off x="4100209" y="4745401"/>
            <a:ext cx="1635815"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Coding &amp; Testing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46" name="TextBox 45">
            <a:extLst>
              <a:ext uri="{FF2B5EF4-FFF2-40B4-BE49-F238E27FC236}">
                <a16:creationId xmlns:a16="http://schemas.microsoft.com/office/drawing/2014/main" id="{EE7286E3-B171-4C6F-8C5B-87D7AEDB6004}"/>
              </a:ext>
            </a:extLst>
          </p:cNvPr>
          <p:cNvSpPr txBox="1"/>
          <p:nvPr/>
        </p:nvSpPr>
        <p:spPr>
          <a:xfrm>
            <a:off x="7824875" y="4745401"/>
            <a:ext cx="1635815"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Deployment</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47" name="TextBox 46">
            <a:extLst>
              <a:ext uri="{FF2B5EF4-FFF2-40B4-BE49-F238E27FC236}">
                <a16:creationId xmlns:a16="http://schemas.microsoft.com/office/drawing/2014/main" id="{3A5120FB-26AD-4679-B524-78F9859D7C7A}"/>
              </a:ext>
            </a:extLst>
          </p:cNvPr>
          <p:cNvSpPr txBox="1"/>
          <p:nvPr/>
        </p:nvSpPr>
        <p:spPr>
          <a:xfrm>
            <a:off x="6056493" y="2343720"/>
            <a:ext cx="163565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Coding &amp; Testing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48" name="TextBox 47">
            <a:extLst>
              <a:ext uri="{FF2B5EF4-FFF2-40B4-BE49-F238E27FC236}">
                <a16:creationId xmlns:a16="http://schemas.microsoft.com/office/drawing/2014/main" id="{65D5C93B-B39E-4B89-981A-43FDBB445CFC}"/>
              </a:ext>
            </a:extLst>
          </p:cNvPr>
          <p:cNvSpPr txBox="1"/>
          <p:nvPr/>
        </p:nvSpPr>
        <p:spPr>
          <a:xfrm>
            <a:off x="9763539" y="2343720"/>
            <a:ext cx="163565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noProof="0" dirty="0">
                <a:solidFill>
                  <a:srgbClr val="FF9933"/>
                </a:solidFill>
                <a:latin typeface="Lato Black" panose="020F0A02020204030203" pitchFamily="34" charset="0"/>
              </a:rPr>
              <a:t>Integration</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ndParaRPr>
          </a:p>
        </p:txBody>
      </p:sp>
      <p:sp>
        <p:nvSpPr>
          <p:cNvPr id="43" name="TextBox 42">
            <a:extLst>
              <a:ext uri="{FF2B5EF4-FFF2-40B4-BE49-F238E27FC236}">
                <a16:creationId xmlns:a16="http://schemas.microsoft.com/office/drawing/2014/main" id="{CF95A4CA-A780-417D-A487-6529602FF568}"/>
              </a:ext>
            </a:extLst>
          </p:cNvPr>
          <p:cNvSpPr txBox="1"/>
          <p:nvPr/>
        </p:nvSpPr>
        <p:spPr>
          <a:xfrm>
            <a:off x="9857232" y="6473952"/>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241899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683E4-4235-459C-A4C8-68C035078595}"/>
              </a:ext>
            </a:extLst>
          </p:cNvPr>
          <p:cNvPicPr>
            <a:picLocks noChangeAspect="1"/>
          </p:cNvPicPr>
          <p:nvPr/>
        </p:nvPicPr>
        <p:blipFill rotWithShape="1">
          <a:blip r:embed="rId2"/>
          <a:srcRect t="906"/>
          <a:stretch/>
        </p:blipFill>
        <p:spPr>
          <a:xfrm>
            <a:off x="369297" y="62144"/>
            <a:ext cx="11453406" cy="6795856"/>
          </a:xfrm>
          <a:prstGeom prst="rect">
            <a:avLst/>
          </a:prstGeom>
        </p:spPr>
      </p:pic>
      <p:sp>
        <p:nvSpPr>
          <p:cNvPr id="4" name="TextBox 3">
            <a:extLst>
              <a:ext uri="{FF2B5EF4-FFF2-40B4-BE49-F238E27FC236}">
                <a16:creationId xmlns:a16="http://schemas.microsoft.com/office/drawing/2014/main" id="{B0BCAC53-2D7B-4C7E-8AF6-88D0748D5947}"/>
              </a:ext>
            </a:extLst>
          </p:cNvPr>
          <p:cNvSpPr txBox="1"/>
          <p:nvPr/>
        </p:nvSpPr>
        <p:spPr>
          <a:xfrm>
            <a:off x="9857232" y="6574536"/>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21769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C4425-B2A6-494E-804B-30883C43667C}"/>
              </a:ext>
            </a:extLst>
          </p:cNvPr>
          <p:cNvPicPr>
            <a:picLocks noChangeAspect="1"/>
          </p:cNvPicPr>
          <p:nvPr/>
        </p:nvPicPr>
        <p:blipFill>
          <a:blip r:embed="rId2"/>
          <a:stretch>
            <a:fillRect/>
          </a:stretch>
        </p:blipFill>
        <p:spPr>
          <a:xfrm>
            <a:off x="13664" y="0"/>
            <a:ext cx="12069421" cy="6858000"/>
          </a:xfrm>
          <a:prstGeom prst="rect">
            <a:avLst/>
          </a:prstGeom>
        </p:spPr>
      </p:pic>
      <p:sp>
        <p:nvSpPr>
          <p:cNvPr id="4" name="TextBox 3">
            <a:extLst>
              <a:ext uri="{FF2B5EF4-FFF2-40B4-BE49-F238E27FC236}">
                <a16:creationId xmlns:a16="http://schemas.microsoft.com/office/drawing/2014/main" id="{3B62283B-7857-46F3-92B0-DF1B20D775D9}"/>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04654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D51F8-292E-4487-9753-9EA0F2D97EE6}"/>
              </a:ext>
            </a:extLst>
          </p:cNvPr>
          <p:cNvPicPr>
            <a:picLocks noChangeAspect="1"/>
          </p:cNvPicPr>
          <p:nvPr/>
        </p:nvPicPr>
        <p:blipFill>
          <a:blip r:embed="rId2"/>
          <a:stretch>
            <a:fillRect/>
          </a:stretch>
        </p:blipFill>
        <p:spPr>
          <a:xfrm>
            <a:off x="0" y="674920"/>
            <a:ext cx="12192000" cy="5508160"/>
          </a:xfrm>
          <a:prstGeom prst="rect">
            <a:avLst/>
          </a:prstGeom>
        </p:spPr>
      </p:pic>
      <p:sp>
        <p:nvSpPr>
          <p:cNvPr id="3" name="TextBox 2">
            <a:extLst>
              <a:ext uri="{FF2B5EF4-FFF2-40B4-BE49-F238E27FC236}">
                <a16:creationId xmlns:a16="http://schemas.microsoft.com/office/drawing/2014/main" id="{70EEE583-7A75-4143-976D-44E2C36C96F0}"/>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96507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43C43-280B-496B-B2A3-57CEFC19CAC9}"/>
              </a:ext>
            </a:extLst>
          </p:cNvPr>
          <p:cNvPicPr>
            <a:picLocks noChangeAspect="1"/>
          </p:cNvPicPr>
          <p:nvPr/>
        </p:nvPicPr>
        <p:blipFill>
          <a:blip r:embed="rId2"/>
          <a:stretch>
            <a:fillRect/>
          </a:stretch>
        </p:blipFill>
        <p:spPr>
          <a:xfrm>
            <a:off x="0" y="689699"/>
            <a:ext cx="12192000" cy="5478601"/>
          </a:xfrm>
          <a:prstGeom prst="rect">
            <a:avLst/>
          </a:prstGeom>
        </p:spPr>
      </p:pic>
      <p:sp>
        <p:nvSpPr>
          <p:cNvPr id="4" name="TextBox 3">
            <a:extLst>
              <a:ext uri="{FF2B5EF4-FFF2-40B4-BE49-F238E27FC236}">
                <a16:creationId xmlns:a16="http://schemas.microsoft.com/office/drawing/2014/main" id="{AA01F572-8A8B-4521-B664-D78D7FF3C83F}"/>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323397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01307-9AC7-445E-8740-2C8F4831D292}"/>
              </a:ext>
            </a:extLst>
          </p:cNvPr>
          <p:cNvPicPr>
            <a:picLocks noChangeAspect="1"/>
          </p:cNvPicPr>
          <p:nvPr/>
        </p:nvPicPr>
        <p:blipFill>
          <a:blip r:embed="rId2"/>
          <a:stretch>
            <a:fillRect/>
          </a:stretch>
        </p:blipFill>
        <p:spPr>
          <a:xfrm>
            <a:off x="0" y="744915"/>
            <a:ext cx="12192000" cy="5368169"/>
          </a:xfrm>
          <a:prstGeom prst="rect">
            <a:avLst/>
          </a:prstGeom>
        </p:spPr>
      </p:pic>
      <p:sp>
        <p:nvSpPr>
          <p:cNvPr id="4" name="TextBox 3">
            <a:extLst>
              <a:ext uri="{FF2B5EF4-FFF2-40B4-BE49-F238E27FC236}">
                <a16:creationId xmlns:a16="http://schemas.microsoft.com/office/drawing/2014/main" id="{F62365A6-C90D-4D6B-9B78-41E46ADFF207}"/>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765919738"/>
      </p:ext>
    </p:extLst>
  </p:cSld>
  <p:clrMapOvr>
    <a:masterClrMapping/>
  </p:clrMapOvr>
</p:sld>
</file>

<file path=ppt/theme/theme1.xml><?xml version="1.0" encoding="utf-8"?>
<a:theme xmlns:a="http://schemas.openxmlformats.org/drawingml/2006/main" name="1_Office Theme">
  <a:themeElements>
    <a:clrScheme name="Custom PitchDeck">
      <a:dk1>
        <a:sysClr val="windowText" lastClr="000000"/>
      </a:dk1>
      <a:lt1>
        <a:sysClr val="window" lastClr="FFFFFF"/>
      </a:lt1>
      <a:dk2>
        <a:srgbClr val="464646"/>
      </a:dk2>
      <a:lt2>
        <a:srgbClr val="FFFFFF"/>
      </a:lt2>
      <a:accent1>
        <a:srgbClr val="6CC2B8"/>
      </a:accent1>
      <a:accent2>
        <a:srgbClr val="57BBA7"/>
      </a:accent2>
      <a:accent3>
        <a:srgbClr val="3AB086"/>
      </a:accent3>
      <a:accent4>
        <a:srgbClr val="1E6D63"/>
      </a:accent4>
      <a:accent5>
        <a:srgbClr val="6EBDBD"/>
      </a:accent5>
      <a:accent6>
        <a:srgbClr val="8FCDC0"/>
      </a:accent6>
      <a:hlink>
        <a:srgbClr val="A05024"/>
      </a:hlink>
      <a:folHlink>
        <a:srgbClr val="FEC03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549</Words>
  <Application>Microsoft Office PowerPoint</Application>
  <PresentationFormat>Widescreen</PresentationFormat>
  <Paragraphs>96</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Lato</vt:lpstr>
      <vt:lpstr>Lato Black</vt:lpstr>
      <vt:lpstr>Lato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istofani</dc:creator>
  <cp:lastModifiedBy>istofani</cp:lastModifiedBy>
  <cp:revision>32</cp:revision>
  <dcterms:created xsi:type="dcterms:W3CDTF">2019-08-19T15:05:20Z</dcterms:created>
  <dcterms:modified xsi:type="dcterms:W3CDTF">2019-08-21T05:34:01Z</dcterms:modified>
</cp:coreProperties>
</file>